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authors.xml" ContentType="application/vnd.ms-powerpoint.author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4"/>
    <p:sldMasterId id="2147483686" r:id="rId5"/>
  </p:sldMasterIdLst>
  <p:notesMasterIdLst>
    <p:notesMasterId r:id="rId19"/>
  </p:notesMasterIdLst>
  <p:handoutMasterIdLst>
    <p:handoutMasterId r:id="rId20"/>
  </p:handoutMasterIdLst>
  <p:sldIdLst>
    <p:sldId id="269" r:id="rId6"/>
    <p:sldId id="270" r:id="rId7"/>
    <p:sldId id="265" r:id="rId8"/>
    <p:sldId id="272" r:id="rId9"/>
    <p:sldId id="268" r:id="rId10"/>
    <p:sldId id="275" r:id="rId11"/>
    <p:sldId id="266" r:id="rId12"/>
    <p:sldId id="274" r:id="rId13"/>
    <p:sldId id="267" r:id="rId14"/>
    <p:sldId id="277" r:id="rId15"/>
    <p:sldId id="273" r:id="rId16"/>
    <p:sldId id="271" r:id="rId17"/>
    <p:sldId id="276"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4292760-1B77-CB76-9F05-75DFC0409C48}" name="Anthea Wilson" initials="AW" userId="S::Anthea.Wilson@esbuk.org::f289f84a-f1ae-46ed-b624-bcccc8b1693e"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E260"/>
    <a:srgbClr val="F6A14C"/>
    <a:srgbClr val="C3D821"/>
    <a:srgbClr val="FBD10A"/>
    <a:srgbClr val="E7151B"/>
    <a:srgbClr val="F48A1D"/>
    <a:srgbClr val="E7151E"/>
    <a:srgbClr val="F0565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81" autoAdjust="0"/>
    <p:restoredTop sz="94661"/>
  </p:normalViewPr>
  <p:slideViewPr>
    <p:cSldViewPr>
      <p:cViewPr>
        <p:scale>
          <a:sx n="100" d="100"/>
          <a:sy n="100" d="100"/>
        </p:scale>
        <p:origin x="960" y="-725"/>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microsoft.com/office/2018/10/relationships/authors" Target="authors.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auren Kearney" userId="b4143d71-0b4c-487b-ad54-94c3c8f1ceb9" providerId="ADAL" clId="{0AE31DB1-3488-48D1-A4AE-FF1AA14AD405}"/>
    <pc:docChg chg="custSel modSld">
      <pc:chgData name="Lauren Kearney" userId="b4143d71-0b4c-487b-ad54-94c3c8f1ceb9" providerId="ADAL" clId="{0AE31DB1-3488-48D1-A4AE-FF1AA14AD405}" dt="2023-06-01T09:03:06.376" v="180"/>
      <pc:docMkLst>
        <pc:docMk/>
      </pc:docMkLst>
      <pc:sldChg chg="delCm modCm">
        <pc:chgData name="Lauren Kearney" userId="b4143d71-0b4c-487b-ad54-94c3c8f1ceb9" providerId="ADAL" clId="{0AE31DB1-3488-48D1-A4AE-FF1AA14AD405}" dt="2023-06-01T09:03:06.376" v="180"/>
        <pc:sldMkLst>
          <pc:docMk/>
          <pc:sldMk cId="1560548218" sldId="266"/>
        </pc:sldMkLst>
        <pc:extLst>
          <p:ext xmlns:p="http://schemas.openxmlformats.org/presentationml/2006/main" uri="{D6D511B9-2390-475A-947B-AFAB55BFBCF1}">
            <pc226:cmChg xmlns:pc226="http://schemas.microsoft.com/office/powerpoint/2022/06/main/command" chg="del mod">
              <pc226:chgData name="Lauren Kearney" userId="b4143d71-0b4c-487b-ad54-94c3c8f1ceb9" providerId="ADAL" clId="{0AE31DB1-3488-48D1-A4AE-FF1AA14AD405}" dt="2023-06-01T09:03:06.376" v="180"/>
              <pc2:cmMkLst xmlns:pc2="http://schemas.microsoft.com/office/powerpoint/2019/9/main/command">
                <pc:docMk/>
                <pc:sldMk cId="1560548218" sldId="266"/>
                <pc2:cmMk id="{1879AA0D-19C7-4A4A-8003-7D48733AEC0B}"/>
              </pc2:cmMkLst>
            </pc226:cmChg>
          </p:ext>
        </pc:extLst>
      </pc:sldChg>
      <pc:sldChg chg="modSp mod">
        <pc:chgData name="Lauren Kearney" userId="b4143d71-0b4c-487b-ad54-94c3c8f1ceb9" providerId="ADAL" clId="{0AE31DB1-3488-48D1-A4AE-FF1AA14AD405}" dt="2023-06-01T09:00:09.619" v="176" actId="1076"/>
        <pc:sldMkLst>
          <pc:docMk/>
          <pc:sldMk cId="3955200999" sldId="267"/>
        </pc:sldMkLst>
        <pc:spChg chg="mod">
          <ac:chgData name="Lauren Kearney" userId="b4143d71-0b4c-487b-ad54-94c3c8f1ceb9" providerId="ADAL" clId="{0AE31DB1-3488-48D1-A4AE-FF1AA14AD405}" dt="2023-06-01T09:00:09.619" v="176" actId="1076"/>
          <ac:spMkLst>
            <pc:docMk/>
            <pc:sldMk cId="3955200999" sldId="267"/>
            <ac:spMk id="17" creationId="{52E58580-D1A3-EEA9-835B-07B57054E716}"/>
          </ac:spMkLst>
        </pc:spChg>
      </pc:sldChg>
    </pc:docChg>
  </pc:docChgLst>
  <pc:docChgLst>
    <pc:chgData name="Lauren Kearney" userId="b4143d71-0b4c-487b-ad54-94c3c8f1ceb9" providerId="ADAL" clId="{1F53646A-2FB5-4FD6-BDD1-E49A35683402}"/>
    <pc:docChg chg="modSld">
      <pc:chgData name="Lauren Kearney" userId="b4143d71-0b4c-487b-ad54-94c3c8f1ceb9" providerId="ADAL" clId="{1F53646A-2FB5-4FD6-BDD1-E49A35683402}" dt="2023-12-21T12:45:06.088" v="15" actId="20577"/>
      <pc:docMkLst>
        <pc:docMk/>
      </pc:docMkLst>
      <pc:sldChg chg="modSp mod">
        <pc:chgData name="Lauren Kearney" userId="b4143d71-0b4c-487b-ad54-94c3c8f1ceb9" providerId="ADAL" clId="{1F53646A-2FB5-4FD6-BDD1-E49A35683402}" dt="2023-12-21T12:44:29.790" v="3" actId="20577"/>
        <pc:sldMkLst>
          <pc:docMk/>
          <pc:sldMk cId="2181119785" sldId="265"/>
        </pc:sldMkLst>
        <pc:spChg chg="mod">
          <ac:chgData name="Lauren Kearney" userId="b4143d71-0b4c-487b-ad54-94c3c8f1ceb9" providerId="ADAL" clId="{1F53646A-2FB5-4FD6-BDD1-E49A35683402}" dt="2023-12-21T12:44:29.790" v="3" actId="20577"/>
          <ac:spMkLst>
            <pc:docMk/>
            <pc:sldMk cId="2181119785" sldId="265"/>
            <ac:spMk id="2" creationId="{30C97A73-8511-DD43-BE87-4328925D31A2}"/>
          </ac:spMkLst>
        </pc:spChg>
      </pc:sldChg>
      <pc:sldChg chg="modSp mod">
        <pc:chgData name="Lauren Kearney" userId="b4143d71-0b4c-487b-ad54-94c3c8f1ceb9" providerId="ADAL" clId="{1F53646A-2FB5-4FD6-BDD1-E49A35683402}" dt="2023-12-21T12:44:40.339" v="9" actId="20577"/>
        <pc:sldMkLst>
          <pc:docMk/>
          <pc:sldMk cId="2974942175" sldId="268"/>
        </pc:sldMkLst>
        <pc:spChg chg="mod">
          <ac:chgData name="Lauren Kearney" userId="b4143d71-0b4c-487b-ad54-94c3c8f1ceb9" providerId="ADAL" clId="{1F53646A-2FB5-4FD6-BDD1-E49A35683402}" dt="2023-12-21T12:44:40.339" v="9" actId="20577"/>
          <ac:spMkLst>
            <pc:docMk/>
            <pc:sldMk cId="2974942175" sldId="268"/>
            <ac:spMk id="2" creationId="{30C97A73-8511-DD43-BE87-4328925D31A2}"/>
          </ac:spMkLst>
        </pc:spChg>
      </pc:sldChg>
      <pc:sldChg chg="modSp mod">
        <pc:chgData name="Lauren Kearney" userId="b4143d71-0b4c-487b-ad54-94c3c8f1ceb9" providerId="ADAL" clId="{1F53646A-2FB5-4FD6-BDD1-E49A35683402}" dt="2023-12-21T12:44:23.270" v="1" actId="20577"/>
        <pc:sldMkLst>
          <pc:docMk/>
          <pc:sldMk cId="380473199" sldId="269"/>
        </pc:sldMkLst>
        <pc:spChg chg="mod">
          <ac:chgData name="Lauren Kearney" userId="b4143d71-0b4c-487b-ad54-94c3c8f1ceb9" providerId="ADAL" clId="{1F53646A-2FB5-4FD6-BDD1-E49A35683402}" dt="2023-12-21T12:44:23.270" v="1" actId="20577"/>
          <ac:spMkLst>
            <pc:docMk/>
            <pc:sldMk cId="380473199" sldId="269"/>
            <ac:spMk id="6" creationId="{30C97A73-8511-DD43-BE87-4328925D31A2}"/>
          </ac:spMkLst>
        </pc:spChg>
      </pc:sldChg>
      <pc:sldChg chg="modSp mod">
        <pc:chgData name="Lauren Kearney" userId="b4143d71-0b4c-487b-ad54-94c3c8f1ceb9" providerId="ADAL" clId="{1F53646A-2FB5-4FD6-BDD1-E49A35683402}" dt="2023-12-21T12:45:03.309" v="13" actId="20577"/>
        <pc:sldMkLst>
          <pc:docMk/>
          <pc:sldMk cId="2294534010" sldId="271"/>
        </pc:sldMkLst>
        <pc:spChg chg="mod">
          <ac:chgData name="Lauren Kearney" userId="b4143d71-0b4c-487b-ad54-94c3c8f1ceb9" providerId="ADAL" clId="{1F53646A-2FB5-4FD6-BDD1-E49A35683402}" dt="2023-12-21T12:45:03.309" v="13" actId="20577"/>
          <ac:spMkLst>
            <pc:docMk/>
            <pc:sldMk cId="2294534010" sldId="271"/>
            <ac:spMk id="2" creationId="{00000000-0000-0000-0000-000000000000}"/>
          </ac:spMkLst>
        </pc:spChg>
      </pc:sldChg>
      <pc:sldChg chg="modSp mod">
        <pc:chgData name="Lauren Kearney" userId="b4143d71-0b4c-487b-ad54-94c3c8f1ceb9" providerId="ADAL" clId="{1F53646A-2FB5-4FD6-BDD1-E49A35683402}" dt="2023-12-21T12:44:36.110" v="7" actId="20577"/>
        <pc:sldMkLst>
          <pc:docMk/>
          <pc:sldMk cId="2792338302" sldId="272"/>
        </pc:sldMkLst>
        <pc:spChg chg="mod">
          <ac:chgData name="Lauren Kearney" userId="b4143d71-0b4c-487b-ad54-94c3c8f1ceb9" providerId="ADAL" clId="{1F53646A-2FB5-4FD6-BDD1-E49A35683402}" dt="2023-12-21T12:44:32.960" v="5" actId="20577"/>
          <ac:spMkLst>
            <pc:docMk/>
            <pc:sldMk cId="2792338302" sldId="272"/>
            <ac:spMk id="2" creationId="{30C97A73-8511-DD43-BE87-4328925D31A2}"/>
          </ac:spMkLst>
        </pc:spChg>
        <pc:spChg chg="mod">
          <ac:chgData name="Lauren Kearney" userId="b4143d71-0b4c-487b-ad54-94c3c8f1ceb9" providerId="ADAL" clId="{1F53646A-2FB5-4FD6-BDD1-E49A35683402}" dt="2023-12-21T12:44:36.110" v="7" actId="20577"/>
          <ac:spMkLst>
            <pc:docMk/>
            <pc:sldMk cId="2792338302" sldId="272"/>
            <ac:spMk id="8" creationId="{00000000-0000-0000-0000-000000000000}"/>
          </ac:spMkLst>
        </pc:spChg>
      </pc:sldChg>
      <pc:sldChg chg="modSp mod">
        <pc:chgData name="Lauren Kearney" userId="b4143d71-0b4c-487b-ad54-94c3c8f1ceb9" providerId="ADAL" clId="{1F53646A-2FB5-4FD6-BDD1-E49A35683402}" dt="2023-12-21T12:44:43.869" v="11" actId="20577"/>
        <pc:sldMkLst>
          <pc:docMk/>
          <pc:sldMk cId="618168908" sldId="275"/>
        </pc:sldMkLst>
        <pc:spChg chg="mod">
          <ac:chgData name="Lauren Kearney" userId="b4143d71-0b4c-487b-ad54-94c3c8f1ceb9" providerId="ADAL" clId="{1F53646A-2FB5-4FD6-BDD1-E49A35683402}" dt="2023-12-21T12:44:43.869" v="11" actId="20577"/>
          <ac:spMkLst>
            <pc:docMk/>
            <pc:sldMk cId="618168908" sldId="275"/>
            <ac:spMk id="8" creationId="{7EFEF28B-9124-4BC4-01AD-B073D60B5148}"/>
          </ac:spMkLst>
        </pc:spChg>
      </pc:sldChg>
      <pc:sldChg chg="modSp mod">
        <pc:chgData name="Lauren Kearney" userId="b4143d71-0b4c-487b-ad54-94c3c8f1ceb9" providerId="ADAL" clId="{1F53646A-2FB5-4FD6-BDD1-E49A35683402}" dt="2023-12-21T12:45:06.088" v="15" actId="20577"/>
        <pc:sldMkLst>
          <pc:docMk/>
          <pc:sldMk cId="2831732475" sldId="276"/>
        </pc:sldMkLst>
        <pc:spChg chg="mod">
          <ac:chgData name="Lauren Kearney" userId="b4143d71-0b4c-487b-ad54-94c3c8f1ceb9" providerId="ADAL" clId="{1F53646A-2FB5-4FD6-BDD1-E49A35683402}" dt="2023-12-21T12:45:06.088" v="15" actId="20577"/>
          <ac:spMkLst>
            <pc:docMk/>
            <pc:sldMk cId="2831732475" sldId="276"/>
            <ac:spMk id="2" creationId="{00000000-0000-0000-0000-000000000000}"/>
          </ac:spMkLst>
        </pc:spChg>
      </pc:sldChg>
    </pc:docChg>
  </pc:docChgLst>
  <pc:docChgLst>
    <pc:chgData name="Lauren Kearney" userId="b4143d71-0b4c-487b-ad54-94c3c8f1ceb9" providerId="ADAL" clId="{1A9EB4E0-382E-4BC1-B52D-3D99881E1E06}"/>
    <pc:docChg chg="modSld">
      <pc:chgData name="Lauren Kearney" userId="b4143d71-0b4c-487b-ad54-94c3c8f1ceb9" providerId="ADAL" clId="{1A9EB4E0-382E-4BC1-B52D-3D99881E1E06}" dt="2023-12-19T11:24:26.650" v="0" actId="404"/>
      <pc:docMkLst>
        <pc:docMk/>
      </pc:docMkLst>
      <pc:sldChg chg="modSp mod">
        <pc:chgData name="Lauren Kearney" userId="b4143d71-0b4c-487b-ad54-94c3c8f1ceb9" providerId="ADAL" clId="{1A9EB4E0-382E-4BC1-B52D-3D99881E1E06}" dt="2023-12-19T11:24:26.650" v="0" actId="404"/>
        <pc:sldMkLst>
          <pc:docMk/>
          <pc:sldMk cId="380473199" sldId="269"/>
        </pc:sldMkLst>
        <pc:spChg chg="mod">
          <ac:chgData name="Lauren Kearney" userId="b4143d71-0b4c-487b-ad54-94c3c8f1ceb9" providerId="ADAL" clId="{1A9EB4E0-382E-4BC1-B52D-3D99881E1E06}" dt="2023-12-19T11:24:26.650" v="0" actId="404"/>
          <ac:spMkLst>
            <pc:docMk/>
            <pc:sldMk cId="380473199" sldId="269"/>
            <ac:spMk id="8" creationId="{1D802D75-4751-4BB2-B5BD-7B9278E0C5BA}"/>
          </ac:spMkLst>
        </pc:spChg>
      </pc:sldChg>
    </pc:docChg>
  </pc:docChgLst>
  <pc:docChgLst>
    <pc:chgData name="Anthea Wilson" userId="f289f84a-f1ae-46ed-b624-bcccc8b1693e" providerId="ADAL" clId="{51F399B6-CF66-4529-B052-D488E3AAB189}"/>
    <pc:docChg chg="modSld">
      <pc:chgData name="Anthea Wilson" userId="f289f84a-f1ae-46ed-b624-bcccc8b1693e" providerId="ADAL" clId="{51F399B6-CF66-4529-B052-D488E3AAB189}" dt="2023-06-01T16:02:20.250" v="1" actId="6549"/>
      <pc:docMkLst>
        <pc:docMk/>
      </pc:docMkLst>
      <pc:sldChg chg="modSp mod">
        <pc:chgData name="Anthea Wilson" userId="f289f84a-f1ae-46ed-b624-bcccc8b1693e" providerId="ADAL" clId="{51F399B6-CF66-4529-B052-D488E3AAB189}" dt="2023-06-01T16:02:20.250" v="1" actId="6549"/>
        <pc:sldMkLst>
          <pc:docMk/>
          <pc:sldMk cId="3955200999" sldId="267"/>
        </pc:sldMkLst>
        <pc:spChg chg="mod">
          <ac:chgData name="Anthea Wilson" userId="f289f84a-f1ae-46ed-b624-bcccc8b1693e" providerId="ADAL" clId="{51F399B6-CF66-4529-B052-D488E3AAB189}" dt="2023-06-01T16:02:20.250" v="1" actId="6549"/>
          <ac:spMkLst>
            <pc:docMk/>
            <pc:sldMk cId="3955200999" sldId="267"/>
            <ac:spMk id="17" creationId="{52E58580-D1A3-EEA9-835B-07B57054E716}"/>
          </ac:spMkLst>
        </pc:spChg>
      </pc:sldChg>
      <pc:sldChg chg="modSp mod">
        <pc:chgData name="Anthea Wilson" userId="f289f84a-f1ae-46ed-b624-bcccc8b1693e" providerId="ADAL" clId="{51F399B6-CF66-4529-B052-D488E3AAB189}" dt="2023-06-01T16:01:05.228" v="0" actId="20577"/>
        <pc:sldMkLst>
          <pc:docMk/>
          <pc:sldMk cId="380473199" sldId="269"/>
        </pc:sldMkLst>
        <pc:spChg chg="mod">
          <ac:chgData name="Anthea Wilson" userId="f289f84a-f1ae-46ed-b624-bcccc8b1693e" providerId="ADAL" clId="{51F399B6-CF66-4529-B052-D488E3AAB189}" dt="2023-06-01T16:01:05.228" v="0" actId="20577"/>
          <ac:spMkLst>
            <pc:docMk/>
            <pc:sldMk cId="380473199" sldId="269"/>
            <ac:spMk id="8" creationId="{1D802D75-4751-4BB2-B5BD-7B9278E0C5BA}"/>
          </ac:spMkLst>
        </pc:spChg>
      </pc:sldChg>
    </pc:docChg>
  </pc:docChgLst>
  <pc:docChgLst>
    <pc:chgData name="Suzanne McKittrick" userId="S::suzanne.mckittrick@esbuk.org::74e27778-a135-4088-a270-0348bb7e74b7" providerId="AD" clId="Web-{E4F55F0C-09C1-677A-3AAD-0464A2CE3509}"/>
    <pc:docChg chg="modSld">
      <pc:chgData name="Suzanne McKittrick" userId="S::suzanne.mckittrick@esbuk.org::74e27778-a135-4088-a270-0348bb7e74b7" providerId="AD" clId="Web-{E4F55F0C-09C1-677A-3AAD-0464A2CE3509}" dt="2023-12-01T10:19:14.401" v="31" actId="1076"/>
      <pc:docMkLst>
        <pc:docMk/>
      </pc:docMkLst>
      <pc:sldChg chg="addSp modSp">
        <pc:chgData name="Suzanne McKittrick" userId="S::suzanne.mckittrick@esbuk.org::74e27778-a135-4088-a270-0348bb7e74b7" providerId="AD" clId="Web-{E4F55F0C-09C1-677A-3AAD-0464A2CE3509}" dt="2023-12-01T09:58:48.190" v="7" actId="1076"/>
        <pc:sldMkLst>
          <pc:docMk/>
          <pc:sldMk cId="2181119785" sldId="265"/>
        </pc:sldMkLst>
        <pc:spChg chg="mod">
          <ac:chgData name="Suzanne McKittrick" userId="S::suzanne.mckittrick@esbuk.org::74e27778-a135-4088-a270-0348bb7e74b7" providerId="AD" clId="Web-{E4F55F0C-09C1-677A-3AAD-0464A2CE3509}" dt="2023-12-01T09:58:39.502" v="5" actId="20577"/>
          <ac:spMkLst>
            <pc:docMk/>
            <pc:sldMk cId="2181119785" sldId="265"/>
            <ac:spMk id="6" creationId="{00B747B9-1314-44A5-A40D-A2348009D47C}"/>
          </ac:spMkLst>
        </pc:spChg>
        <pc:picChg chg="add mod">
          <ac:chgData name="Suzanne McKittrick" userId="S::suzanne.mckittrick@esbuk.org::74e27778-a135-4088-a270-0348bb7e74b7" providerId="AD" clId="Web-{E4F55F0C-09C1-677A-3AAD-0464A2CE3509}" dt="2023-12-01T09:58:48.190" v="7" actId="1076"/>
          <ac:picMkLst>
            <pc:docMk/>
            <pc:sldMk cId="2181119785" sldId="265"/>
            <ac:picMk id="8" creationId="{1310B1C2-F574-8E15-B3A8-5B1A7336881C}"/>
          </ac:picMkLst>
        </pc:picChg>
      </pc:sldChg>
      <pc:sldChg chg="addSp modSp">
        <pc:chgData name="Suzanne McKittrick" userId="S::suzanne.mckittrick@esbuk.org::74e27778-a135-4088-a270-0348bb7e74b7" providerId="AD" clId="Web-{E4F55F0C-09C1-677A-3AAD-0464A2CE3509}" dt="2023-12-01T10:11:45.809" v="15" actId="1076"/>
        <pc:sldMkLst>
          <pc:docMk/>
          <pc:sldMk cId="1560548218" sldId="266"/>
        </pc:sldMkLst>
        <pc:picChg chg="add mod">
          <ac:chgData name="Suzanne McKittrick" userId="S::suzanne.mckittrick@esbuk.org::74e27778-a135-4088-a270-0348bb7e74b7" providerId="AD" clId="Web-{E4F55F0C-09C1-677A-3AAD-0464A2CE3509}" dt="2023-12-01T10:11:45.809" v="15" actId="1076"/>
          <ac:picMkLst>
            <pc:docMk/>
            <pc:sldMk cId="1560548218" sldId="266"/>
            <ac:picMk id="13" creationId="{61BC1A6A-A54F-C530-2C48-139F84A48D27}"/>
          </ac:picMkLst>
        </pc:picChg>
      </pc:sldChg>
      <pc:sldChg chg="addSp modSp">
        <pc:chgData name="Suzanne McKittrick" userId="S::suzanne.mckittrick@esbuk.org::74e27778-a135-4088-a270-0348bb7e74b7" providerId="AD" clId="Web-{E4F55F0C-09C1-677A-3AAD-0464A2CE3509}" dt="2023-12-01T10:14:53.783" v="19" actId="1076"/>
        <pc:sldMkLst>
          <pc:docMk/>
          <pc:sldMk cId="3955200999" sldId="267"/>
        </pc:sldMkLst>
        <pc:picChg chg="add mod">
          <ac:chgData name="Suzanne McKittrick" userId="S::suzanne.mckittrick@esbuk.org::74e27778-a135-4088-a270-0348bb7e74b7" providerId="AD" clId="Web-{E4F55F0C-09C1-677A-3AAD-0464A2CE3509}" dt="2023-12-01T10:14:53.783" v="19" actId="1076"/>
          <ac:picMkLst>
            <pc:docMk/>
            <pc:sldMk cId="3955200999" sldId="267"/>
            <ac:picMk id="8" creationId="{90A2D1BD-C9C1-3239-A37D-9108871013B4}"/>
          </ac:picMkLst>
        </pc:picChg>
      </pc:sldChg>
      <pc:sldChg chg="addSp modSp">
        <pc:chgData name="Suzanne McKittrick" userId="S::suzanne.mckittrick@esbuk.org::74e27778-a135-4088-a270-0348bb7e74b7" providerId="AD" clId="Web-{E4F55F0C-09C1-677A-3AAD-0464A2CE3509}" dt="2023-12-01T09:59:49.333" v="11" actId="1076"/>
        <pc:sldMkLst>
          <pc:docMk/>
          <pc:sldMk cId="2974942175" sldId="268"/>
        </pc:sldMkLst>
        <pc:picChg chg="add mod">
          <ac:chgData name="Suzanne McKittrick" userId="S::suzanne.mckittrick@esbuk.org::74e27778-a135-4088-a270-0348bb7e74b7" providerId="AD" clId="Web-{E4F55F0C-09C1-677A-3AAD-0464A2CE3509}" dt="2023-12-01T09:59:49.333" v="11" actId="1076"/>
          <ac:picMkLst>
            <pc:docMk/>
            <pc:sldMk cId="2974942175" sldId="268"/>
            <ac:picMk id="7" creationId="{2E2E105C-951C-26BF-19A1-CC4C02337B0B}"/>
          </ac:picMkLst>
        </pc:picChg>
      </pc:sldChg>
      <pc:sldChg chg="addSp modSp">
        <pc:chgData name="Suzanne McKittrick" userId="S::suzanne.mckittrick@esbuk.org::74e27778-a135-4088-a270-0348bb7e74b7" providerId="AD" clId="Web-{E4F55F0C-09C1-677A-3AAD-0464A2CE3509}" dt="2023-12-01T09:45:05.726" v="1" actId="1076"/>
        <pc:sldMkLst>
          <pc:docMk/>
          <pc:sldMk cId="380473199" sldId="269"/>
        </pc:sldMkLst>
        <pc:picChg chg="add mod">
          <ac:chgData name="Suzanne McKittrick" userId="S::suzanne.mckittrick@esbuk.org::74e27778-a135-4088-a270-0348bb7e74b7" providerId="AD" clId="Web-{E4F55F0C-09C1-677A-3AAD-0464A2CE3509}" dt="2023-12-01T09:45:05.726" v="1" actId="1076"/>
          <ac:picMkLst>
            <pc:docMk/>
            <pc:sldMk cId="380473199" sldId="269"/>
            <ac:picMk id="7" creationId="{CBE4BEE1-36A5-9CDF-4332-B212DD2766C8}"/>
          </ac:picMkLst>
        </pc:picChg>
      </pc:sldChg>
      <pc:sldChg chg="addSp modSp">
        <pc:chgData name="Suzanne McKittrick" userId="S::suzanne.mckittrick@esbuk.org::74e27778-a135-4088-a270-0348bb7e74b7" providerId="AD" clId="Web-{E4F55F0C-09C1-677A-3AAD-0464A2CE3509}" dt="2023-12-01T09:57:16.187" v="3" actId="1076"/>
        <pc:sldMkLst>
          <pc:docMk/>
          <pc:sldMk cId="349521111" sldId="270"/>
        </pc:sldMkLst>
        <pc:picChg chg="add mod">
          <ac:chgData name="Suzanne McKittrick" userId="S::suzanne.mckittrick@esbuk.org::74e27778-a135-4088-a270-0348bb7e74b7" providerId="AD" clId="Web-{E4F55F0C-09C1-677A-3AAD-0464A2CE3509}" dt="2023-12-01T09:57:16.187" v="3" actId="1076"/>
          <ac:picMkLst>
            <pc:docMk/>
            <pc:sldMk cId="349521111" sldId="270"/>
            <ac:picMk id="7" creationId="{912439CF-802E-4E40-E5D0-55E0AA346F03}"/>
          </ac:picMkLst>
        </pc:picChg>
      </pc:sldChg>
      <pc:sldChg chg="addSp modSp">
        <pc:chgData name="Suzanne McKittrick" userId="S::suzanne.mckittrick@esbuk.org::74e27778-a135-4088-a270-0348bb7e74b7" providerId="AD" clId="Web-{E4F55F0C-09C1-677A-3AAD-0464A2CE3509}" dt="2023-12-01T10:18:26.212" v="29" actId="1076"/>
        <pc:sldMkLst>
          <pc:docMk/>
          <pc:sldMk cId="2294534010" sldId="271"/>
        </pc:sldMkLst>
        <pc:picChg chg="add mod">
          <ac:chgData name="Suzanne McKittrick" userId="S::suzanne.mckittrick@esbuk.org::74e27778-a135-4088-a270-0348bb7e74b7" providerId="AD" clId="Web-{E4F55F0C-09C1-677A-3AAD-0464A2CE3509}" dt="2023-12-01T10:18:26.212" v="29" actId="1076"/>
          <ac:picMkLst>
            <pc:docMk/>
            <pc:sldMk cId="2294534010" sldId="271"/>
            <ac:picMk id="19" creationId="{FD2B372F-0816-7618-D1CD-57DB14BCD269}"/>
          </ac:picMkLst>
        </pc:picChg>
      </pc:sldChg>
      <pc:sldChg chg="addSp modSp">
        <pc:chgData name="Suzanne McKittrick" userId="S::suzanne.mckittrick@esbuk.org::74e27778-a135-4088-a270-0348bb7e74b7" providerId="AD" clId="Web-{E4F55F0C-09C1-677A-3AAD-0464A2CE3509}" dt="2023-12-01T09:59:24.988" v="9" actId="1076"/>
        <pc:sldMkLst>
          <pc:docMk/>
          <pc:sldMk cId="2792338302" sldId="272"/>
        </pc:sldMkLst>
        <pc:picChg chg="add mod">
          <ac:chgData name="Suzanne McKittrick" userId="S::suzanne.mckittrick@esbuk.org::74e27778-a135-4088-a270-0348bb7e74b7" providerId="AD" clId="Web-{E4F55F0C-09C1-677A-3AAD-0464A2CE3509}" dt="2023-12-01T09:59:24.988" v="9" actId="1076"/>
          <ac:picMkLst>
            <pc:docMk/>
            <pc:sldMk cId="2792338302" sldId="272"/>
            <ac:picMk id="7" creationId="{1FA648BF-80DC-A2B5-CED8-BA763E5B7D1E}"/>
          </ac:picMkLst>
        </pc:picChg>
      </pc:sldChg>
      <pc:sldChg chg="addSp modSp">
        <pc:chgData name="Suzanne McKittrick" userId="S::suzanne.mckittrick@esbuk.org::74e27778-a135-4088-a270-0348bb7e74b7" providerId="AD" clId="Web-{E4F55F0C-09C1-677A-3AAD-0464A2CE3509}" dt="2023-12-01T10:17:37.476" v="27" actId="1076"/>
        <pc:sldMkLst>
          <pc:docMk/>
          <pc:sldMk cId="3270189741" sldId="273"/>
        </pc:sldMkLst>
        <pc:spChg chg="mod">
          <ac:chgData name="Suzanne McKittrick" userId="S::suzanne.mckittrick@esbuk.org::74e27778-a135-4088-a270-0348bb7e74b7" providerId="AD" clId="Web-{E4F55F0C-09C1-677A-3AAD-0464A2CE3509}" dt="2023-12-01T10:17:12.288" v="25" actId="20577"/>
          <ac:spMkLst>
            <pc:docMk/>
            <pc:sldMk cId="3270189741" sldId="273"/>
            <ac:spMk id="6" creationId="{E73B4624-C1B7-41D8-83AD-059EB237C5C5}"/>
          </ac:spMkLst>
        </pc:spChg>
        <pc:picChg chg="add mod">
          <ac:chgData name="Suzanne McKittrick" userId="S::suzanne.mckittrick@esbuk.org::74e27778-a135-4088-a270-0348bb7e74b7" providerId="AD" clId="Web-{E4F55F0C-09C1-677A-3AAD-0464A2CE3509}" dt="2023-12-01T10:17:37.476" v="27" actId="1076"/>
          <ac:picMkLst>
            <pc:docMk/>
            <pc:sldMk cId="3270189741" sldId="273"/>
            <ac:picMk id="9" creationId="{50C34419-6785-6209-BB5F-4154D545FC32}"/>
          </ac:picMkLst>
        </pc:picChg>
      </pc:sldChg>
      <pc:sldChg chg="addSp modSp">
        <pc:chgData name="Suzanne McKittrick" userId="S::suzanne.mckittrick@esbuk.org::74e27778-a135-4088-a270-0348bb7e74b7" providerId="AD" clId="Web-{E4F55F0C-09C1-677A-3AAD-0464A2CE3509}" dt="2023-12-01T10:12:31.935" v="17" actId="1076"/>
        <pc:sldMkLst>
          <pc:docMk/>
          <pc:sldMk cId="3642013620" sldId="274"/>
        </pc:sldMkLst>
        <pc:picChg chg="add mod">
          <ac:chgData name="Suzanne McKittrick" userId="S::suzanne.mckittrick@esbuk.org::74e27778-a135-4088-a270-0348bb7e74b7" providerId="AD" clId="Web-{E4F55F0C-09C1-677A-3AAD-0464A2CE3509}" dt="2023-12-01T10:12:31.935" v="17" actId="1076"/>
          <ac:picMkLst>
            <pc:docMk/>
            <pc:sldMk cId="3642013620" sldId="274"/>
            <ac:picMk id="8" creationId="{77422FC7-9834-B0F7-A8A0-E6D1CD12FAA1}"/>
          </ac:picMkLst>
        </pc:picChg>
      </pc:sldChg>
      <pc:sldChg chg="addSp modSp">
        <pc:chgData name="Suzanne McKittrick" userId="S::suzanne.mckittrick@esbuk.org::74e27778-a135-4088-a270-0348bb7e74b7" providerId="AD" clId="Web-{E4F55F0C-09C1-677A-3AAD-0464A2CE3509}" dt="2023-12-01T10:09:54.899" v="13" actId="1076"/>
        <pc:sldMkLst>
          <pc:docMk/>
          <pc:sldMk cId="618168908" sldId="275"/>
        </pc:sldMkLst>
        <pc:picChg chg="add mod">
          <ac:chgData name="Suzanne McKittrick" userId="S::suzanne.mckittrick@esbuk.org::74e27778-a135-4088-a270-0348bb7e74b7" providerId="AD" clId="Web-{E4F55F0C-09C1-677A-3AAD-0464A2CE3509}" dt="2023-12-01T10:09:54.899" v="13" actId="1076"/>
          <ac:picMkLst>
            <pc:docMk/>
            <pc:sldMk cId="618168908" sldId="275"/>
            <ac:picMk id="2" creationId="{6A8FEEC0-D11E-F384-5178-390C45884BBF}"/>
          </ac:picMkLst>
        </pc:picChg>
      </pc:sldChg>
      <pc:sldChg chg="addSp modSp">
        <pc:chgData name="Suzanne McKittrick" userId="S::suzanne.mckittrick@esbuk.org::74e27778-a135-4088-a270-0348bb7e74b7" providerId="AD" clId="Web-{E4F55F0C-09C1-677A-3AAD-0464A2CE3509}" dt="2023-12-01T10:19:14.401" v="31" actId="1076"/>
        <pc:sldMkLst>
          <pc:docMk/>
          <pc:sldMk cId="2831732475" sldId="276"/>
        </pc:sldMkLst>
        <pc:picChg chg="add mod">
          <ac:chgData name="Suzanne McKittrick" userId="S::suzanne.mckittrick@esbuk.org::74e27778-a135-4088-a270-0348bb7e74b7" providerId="AD" clId="Web-{E4F55F0C-09C1-677A-3AAD-0464A2CE3509}" dt="2023-12-01T10:19:14.401" v="31" actId="1076"/>
          <ac:picMkLst>
            <pc:docMk/>
            <pc:sldMk cId="2831732475" sldId="276"/>
            <ac:picMk id="25" creationId="{B36EDCFD-984F-2DAA-8926-A2DE8DFBA942}"/>
          </ac:picMkLst>
        </pc:picChg>
      </pc:sldChg>
      <pc:sldChg chg="addSp modSp">
        <pc:chgData name="Suzanne McKittrick" userId="S::suzanne.mckittrick@esbuk.org::74e27778-a135-4088-a270-0348bb7e74b7" providerId="AD" clId="Web-{E4F55F0C-09C1-677A-3AAD-0464A2CE3509}" dt="2023-12-01T10:15:21.675" v="21" actId="1076"/>
        <pc:sldMkLst>
          <pc:docMk/>
          <pc:sldMk cId="3670976568" sldId="277"/>
        </pc:sldMkLst>
        <pc:picChg chg="add mod">
          <ac:chgData name="Suzanne McKittrick" userId="S::suzanne.mckittrick@esbuk.org::74e27778-a135-4088-a270-0348bb7e74b7" providerId="AD" clId="Web-{E4F55F0C-09C1-677A-3AAD-0464A2CE3509}" dt="2023-12-01T10:15:21.675" v="21" actId="1076"/>
          <ac:picMkLst>
            <pc:docMk/>
            <pc:sldMk cId="3670976568" sldId="277"/>
            <ac:picMk id="2" creationId="{66142A7B-1852-8AD4-B1BE-ABCF28F31D77}"/>
          </ac:picMkLst>
        </pc:picChg>
      </pc:sldChg>
    </pc:docChg>
  </pc:docChgLst>
  <pc:docChgLst>
    <pc:chgData name="Suzanne McKittrick" userId="74e27778-a135-4088-a270-0348bb7e74b7" providerId="ADAL" clId="{FA32F9CD-B991-4F57-8767-9783FD22BCB3}"/>
    <pc:docChg chg="modSld">
      <pc:chgData name="Suzanne McKittrick" userId="74e27778-a135-4088-a270-0348bb7e74b7" providerId="ADAL" clId="{FA32F9CD-B991-4F57-8767-9783FD22BCB3}" dt="2023-06-06T10:23:36.126" v="0" actId="20577"/>
      <pc:docMkLst>
        <pc:docMk/>
      </pc:docMkLst>
      <pc:sldChg chg="modSp mod">
        <pc:chgData name="Suzanne McKittrick" userId="74e27778-a135-4088-a270-0348bb7e74b7" providerId="ADAL" clId="{FA32F9CD-B991-4F57-8767-9783FD22BCB3}" dt="2023-06-06T10:23:36.126" v="0" actId="20577"/>
        <pc:sldMkLst>
          <pc:docMk/>
          <pc:sldMk cId="3955200999" sldId="267"/>
        </pc:sldMkLst>
        <pc:spChg chg="mod">
          <ac:chgData name="Suzanne McKittrick" userId="74e27778-a135-4088-a270-0348bb7e74b7" providerId="ADAL" clId="{FA32F9CD-B991-4F57-8767-9783FD22BCB3}" dt="2023-06-06T10:23:36.126" v="0" actId="20577"/>
          <ac:spMkLst>
            <pc:docMk/>
            <pc:sldMk cId="3955200999" sldId="267"/>
            <ac:spMk id="17" creationId="{52E58580-D1A3-EEA9-835B-07B57054E716}"/>
          </ac:spMkLst>
        </pc:sp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Minutes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9715-456B-A9C4-A4EE07E1449D}"/>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9715-456B-A9C4-A4EE07E1449D}"/>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9715-456B-A9C4-A4EE07E1449D}"/>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9715-456B-A9C4-A4EE07E1449D}"/>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9715-456B-A9C4-A4EE07E1449D}"/>
              </c:ext>
            </c:extLst>
          </c:dPt>
          <c:cat>
            <c:strRef>
              <c:f>Sheet1!$A$2:$A$6</c:f>
              <c:strCache>
                <c:ptCount val="5"/>
                <c:pt idx="0">
                  <c:v>Introduction</c:v>
                </c:pt>
                <c:pt idx="1">
                  <c:v>History of Gymnastics</c:v>
                </c:pt>
                <c:pt idx="2">
                  <c:v>Different Types</c:v>
                </c:pt>
                <c:pt idx="3">
                  <c:v>Benefits</c:v>
                </c:pt>
                <c:pt idx="4">
                  <c:v>Conclusion</c:v>
                </c:pt>
              </c:strCache>
            </c:strRef>
          </c:cat>
          <c:val>
            <c:numRef>
              <c:f>Sheet1!$B$2:$B$6</c:f>
              <c:numCache>
                <c:formatCode>General</c:formatCode>
                <c:ptCount val="5"/>
                <c:pt idx="0">
                  <c:v>0.5</c:v>
                </c:pt>
                <c:pt idx="1">
                  <c:v>1</c:v>
                </c:pt>
                <c:pt idx="2">
                  <c:v>1</c:v>
                </c:pt>
                <c:pt idx="3">
                  <c:v>1</c:v>
                </c:pt>
                <c:pt idx="4">
                  <c:v>0.5</c:v>
                </c:pt>
              </c:numCache>
            </c:numRef>
          </c:val>
          <c:extLst>
            <c:ext xmlns:c16="http://schemas.microsoft.com/office/drawing/2014/chart" uri="{C3380CC4-5D6E-409C-BE32-E72D297353CC}">
              <c16:uniqueId val="{00000000-1EB9-4022-947F-1EF97F66B58D}"/>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Minutes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9715-456B-A9C4-A4EE07E1449D}"/>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9715-456B-A9C4-A4EE07E1449D}"/>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9715-456B-A9C4-A4EE07E1449D}"/>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9715-456B-A9C4-A4EE07E1449D}"/>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9715-456B-A9C4-A4EE07E1449D}"/>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B-F27D-478A-8836-B5E2210C5615}"/>
              </c:ext>
            </c:extLst>
          </c:dPt>
          <c:dPt>
            <c:idx val="6"/>
            <c:bubble3D val="0"/>
            <c:spPr>
              <a:solidFill>
                <a:schemeClr val="accent1">
                  <a:lumMod val="60000"/>
                </a:schemeClr>
              </a:solidFill>
              <a:ln w="19050">
                <a:solidFill>
                  <a:schemeClr val="lt1"/>
                </a:solidFill>
              </a:ln>
              <a:effectLst/>
            </c:spPr>
            <c:extLst>
              <c:ext xmlns:c16="http://schemas.microsoft.com/office/drawing/2014/chart" uri="{C3380CC4-5D6E-409C-BE32-E72D297353CC}">
                <c16:uniqueId val="{0000000D-F27D-478A-8836-B5E2210C5615}"/>
              </c:ext>
            </c:extLst>
          </c:dPt>
          <c:cat>
            <c:strRef>
              <c:f>Sheet1!$A$2:$A$8</c:f>
              <c:strCache>
                <c:ptCount val="7"/>
                <c:pt idx="0">
                  <c:v>Introduction</c:v>
                </c:pt>
                <c:pt idx="1">
                  <c:v>The Big Bang</c:v>
                </c:pt>
                <c:pt idx="2">
                  <c:v>First galaxies and stars</c:v>
                </c:pt>
                <c:pt idx="3">
                  <c:v>Creation of the solar system</c:v>
                </c:pt>
                <c:pt idx="4">
                  <c:v>Life on Earth</c:v>
                </c:pt>
                <c:pt idx="5">
                  <c:v>The future of our universe</c:v>
                </c:pt>
                <c:pt idx="6">
                  <c:v>Conclusion</c:v>
                </c:pt>
              </c:strCache>
            </c:strRef>
          </c:cat>
          <c:val>
            <c:numRef>
              <c:f>Sheet1!$B$2:$B$8</c:f>
              <c:numCache>
                <c:formatCode>General</c:formatCode>
                <c:ptCount val="7"/>
                <c:pt idx="0">
                  <c:v>0.25</c:v>
                </c:pt>
                <c:pt idx="1">
                  <c:v>0.5</c:v>
                </c:pt>
                <c:pt idx="2">
                  <c:v>0.5</c:v>
                </c:pt>
                <c:pt idx="3">
                  <c:v>0.5</c:v>
                </c:pt>
                <c:pt idx="4">
                  <c:v>1</c:v>
                </c:pt>
                <c:pt idx="5">
                  <c:v>1</c:v>
                </c:pt>
                <c:pt idx="6">
                  <c:v>0.25</c:v>
                </c:pt>
              </c:numCache>
            </c:numRef>
          </c:val>
          <c:extLst>
            <c:ext xmlns:c16="http://schemas.microsoft.com/office/drawing/2014/chart" uri="{C3380CC4-5D6E-409C-BE32-E72D297353CC}">
              <c16:uniqueId val="{00000000-1EB9-4022-947F-1EF97F66B58D}"/>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7DB807F-0FD5-4A88-8FB3-075F68B5A7D4}" type="datetimeFigureOut">
              <a:rPr lang="en-US" smtClean="0"/>
              <a:t>2/2/2024</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1516E86-8231-49A1-B4E5-5BBA5909722C}" type="slidenum">
              <a:rPr lang="en-US" smtClean="0"/>
              <a:t>‹#›</a:t>
            </a:fld>
            <a:endParaRPr lang="en-US"/>
          </a:p>
        </p:txBody>
      </p:sp>
    </p:spTree>
    <p:extLst>
      <p:ext uri="{BB962C8B-B14F-4D97-AF65-F5344CB8AC3E}">
        <p14:creationId xmlns:p14="http://schemas.microsoft.com/office/powerpoint/2010/main" val="1597338454"/>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A21BD46-CE3A-421D-905D-D937B3AF2197}" type="datetimeFigureOut">
              <a:rPr lang="en-GB" smtClean="0"/>
              <a:t>02/02/2024</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78F5A5-0FCD-4566-AFD1-269E75FC0888}" type="slidenum">
              <a:rPr lang="en-GB" smtClean="0"/>
              <a:t>‹#›</a:t>
            </a:fld>
            <a:endParaRPr lang="en-GB"/>
          </a:p>
        </p:txBody>
      </p:sp>
    </p:spTree>
    <p:extLst>
      <p:ext uri="{BB962C8B-B14F-4D97-AF65-F5344CB8AC3E}">
        <p14:creationId xmlns:p14="http://schemas.microsoft.com/office/powerpoint/2010/main" val="2239806646"/>
      </p:ext>
    </p:extLst>
  </p:cSld>
  <p:clrMap bg1="lt1" tx1="dk1" bg2="lt2" tx2="dk2" accent1="accent1" accent2="accent2" accent3="accent3" accent4="accent4" accent5="accent5" accent6="accent6" hlink="hlink" folHlink="folHlink"/>
  <p:hf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Collect ideas from the group.</a:t>
            </a:r>
          </a:p>
        </p:txBody>
      </p:sp>
      <p:sp>
        <p:nvSpPr>
          <p:cNvPr id="4" name="Header Placeholder 3"/>
          <p:cNvSpPr>
            <a:spLocks noGrp="1"/>
          </p:cNvSpPr>
          <p:nvPr>
            <p:ph type="hd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9678F5A5-0FCD-4566-AFD1-269E75FC0888}" type="slidenum">
              <a:rPr lang="en-GB" smtClean="0"/>
              <a:t>1</a:t>
            </a:fld>
            <a:endParaRPr lang="en-GB"/>
          </a:p>
        </p:txBody>
      </p:sp>
    </p:spTree>
    <p:extLst>
      <p:ext uri="{BB962C8B-B14F-4D97-AF65-F5344CB8AC3E}">
        <p14:creationId xmlns:p14="http://schemas.microsoft.com/office/powerpoint/2010/main" val="20447004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Click the bar in presentation view to start the timer. </a:t>
            </a:r>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3</a:t>
            </a:fld>
            <a:endParaRPr lang="en-GB"/>
          </a:p>
        </p:txBody>
      </p:sp>
    </p:spTree>
    <p:extLst>
      <p:ext uri="{BB962C8B-B14F-4D97-AF65-F5344CB8AC3E}">
        <p14:creationId xmlns:p14="http://schemas.microsoft.com/office/powerpoint/2010/main" val="36431373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P14 in workbook</a:t>
            </a:r>
          </a:p>
        </p:txBody>
      </p:sp>
      <p:sp>
        <p:nvSpPr>
          <p:cNvPr id="4" name="Header Placeholder 3"/>
          <p:cNvSpPr>
            <a:spLocks noGrp="1"/>
          </p:cNvSpPr>
          <p:nvPr>
            <p:ph type="hd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9678F5A5-0FCD-4566-AFD1-269E75FC0888}" type="slidenum">
              <a:rPr lang="en-GB" smtClean="0"/>
              <a:t>7</a:t>
            </a:fld>
            <a:endParaRPr lang="en-GB"/>
          </a:p>
        </p:txBody>
      </p:sp>
    </p:spTree>
    <p:extLst>
      <p:ext uri="{BB962C8B-B14F-4D97-AF65-F5344CB8AC3E}">
        <p14:creationId xmlns:p14="http://schemas.microsoft.com/office/powerpoint/2010/main" val="32900967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P14 in workbook</a:t>
            </a:r>
          </a:p>
        </p:txBody>
      </p:sp>
      <p:sp>
        <p:nvSpPr>
          <p:cNvPr id="4" name="Header Placeholder 3"/>
          <p:cNvSpPr>
            <a:spLocks noGrp="1"/>
          </p:cNvSpPr>
          <p:nvPr>
            <p:ph type="hd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9678F5A5-0FCD-4566-AFD1-269E75FC0888}" type="slidenum">
              <a:rPr lang="en-GB" smtClean="0"/>
              <a:t>8</a:t>
            </a:fld>
            <a:endParaRPr lang="en-GB"/>
          </a:p>
        </p:txBody>
      </p:sp>
    </p:spTree>
    <p:extLst>
      <p:ext uri="{BB962C8B-B14F-4D97-AF65-F5344CB8AC3E}">
        <p14:creationId xmlns:p14="http://schemas.microsoft.com/office/powerpoint/2010/main" val="41454574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P14 in workbook</a:t>
            </a:r>
          </a:p>
        </p:txBody>
      </p:sp>
      <p:sp>
        <p:nvSpPr>
          <p:cNvPr id="4" name="Header Placeholder 3"/>
          <p:cNvSpPr>
            <a:spLocks noGrp="1"/>
          </p:cNvSpPr>
          <p:nvPr>
            <p:ph type="hd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9678F5A5-0FCD-4566-AFD1-269E75FC0888}" type="slidenum">
              <a:rPr lang="en-GB" smtClean="0"/>
              <a:t>10</a:t>
            </a:fld>
            <a:endParaRPr lang="en-GB"/>
          </a:p>
        </p:txBody>
      </p:sp>
    </p:spTree>
    <p:extLst>
      <p:ext uri="{BB962C8B-B14F-4D97-AF65-F5344CB8AC3E}">
        <p14:creationId xmlns:p14="http://schemas.microsoft.com/office/powerpoint/2010/main" val="420653745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259632" y="1330684"/>
            <a:ext cx="6858000" cy="1006476"/>
          </a:xfrm>
        </p:spPr>
        <p:txBody>
          <a:bodyPr anchor="b"/>
          <a:lstStyle>
            <a:lvl1pPr algn="ctr">
              <a:defRPr sz="4500" baseline="0">
                <a:latin typeface="Calibri" panose="020F0502020204030204" pitchFamily="34" charset="0"/>
              </a:defRPr>
            </a:lvl1pPr>
          </a:lstStyle>
          <a:p>
            <a:r>
              <a:rPr lang="en-US" dirty="0"/>
              <a:t>Title</a:t>
            </a:r>
          </a:p>
        </p:txBody>
      </p:sp>
      <p:sp>
        <p:nvSpPr>
          <p:cNvPr id="3" name="Subtitle 2"/>
          <p:cNvSpPr>
            <a:spLocks noGrp="1"/>
          </p:cNvSpPr>
          <p:nvPr>
            <p:ph type="subTitle" idx="1" hasCustomPrompt="1"/>
          </p:nvPr>
        </p:nvSpPr>
        <p:spPr>
          <a:xfrm>
            <a:off x="1259632" y="2946705"/>
            <a:ext cx="6858000" cy="1655762"/>
          </a:xfrm>
        </p:spPr>
        <p:txBody>
          <a:bodyPr>
            <a:normAutofit/>
          </a:bodyPr>
          <a:lstStyle>
            <a:lvl1pPr marL="0" indent="0" algn="ctr">
              <a:buNone/>
              <a:defRPr sz="3200">
                <a:solidFill>
                  <a:schemeClr val="bg2">
                    <a:lumMod val="50000"/>
                  </a:schemeClr>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Subtitle</a:t>
            </a:r>
          </a:p>
        </p:txBody>
      </p:sp>
      <p:sp>
        <p:nvSpPr>
          <p:cNvPr id="4" name="Date Placeholder 3"/>
          <p:cNvSpPr>
            <a:spLocks noGrp="1"/>
          </p:cNvSpPr>
          <p:nvPr>
            <p:ph type="dt" sz="half" idx="10"/>
          </p:nvPr>
        </p:nvSpPr>
        <p:spPr>
          <a:xfrm>
            <a:off x="114300" y="6356351"/>
            <a:ext cx="2057400" cy="365125"/>
          </a:xfrm>
        </p:spPr>
        <p:txBody>
          <a:bodyPr/>
          <a:lstStyle/>
          <a:p>
            <a:r>
              <a:rPr lang="en-GB" smtClean="0"/>
              <a:t>25/01/2024</a:t>
            </a:r>
            <a:endParaRPr lang="en-GB" dirty="0"/>
          </a:p>
        </p:txBody>
      </p:sp>
      <p:sp>
        <p:nvSpPr>
          <p:cNvPr id="5" name="Footer Placeholder 4"/>
          <p:cNvSpPr>
            <a:spLocks noGrp="1"/>
          </p:cNvSpPr>
          <p:nvPr>
            <p:ph type="ftr" sz="quarter" idx="11"/>
          </p:nvPr>
        </p:nvSpPr>
        <p:spPr>
          <a:xfrm>
            <a:off x="2483768" y="6356350"/>
            <a:ext cx="3086100" cy="365125"/>
          </a:xfrm>
        </p:spPr>
        <p:txBody>
          <a:bodyPr/>
          <a:lstStyle/>
          <a:p>
            <a:r>
              <a:rPr lang="en-US" smtClean="0"/>
              <a:t>ESB-RES-C199 L1G2-Speech for Employability1.4-PPT–Planning your talk</a:t>
            </a:r>
            <a:endParaRPr lang="en-GB" dirty="0"/>
          </a:p>
        </p:txBody>
      </p:sp>
      <p:sp>
        <p:nvSpPr>
          <p:cNvPr id="6" name="Slide Number Placeholder 5"/>
          <p:cNvSpPr>
            <a:spLocks noGrp="1"/>
          </p:cNvSpPr>
          <p:nvPr>
            <p:ph type="sldNum" sz="quarter" idx="12"/>
          </p:nvPr>
        </p:nvSpPr>
        <p:spPr>
          <a:xfrm>
            <a:off x="5880397" y="6356349"/>
            <a:ext cx="1623965" cy="365125"/>
          </a:xfrm>
        </p:spPr>
        <p:txBody>
          <a:bodyPr/>
          <a:lstStyle/>
          <a:p>
            <a:fld id="{EFC07C4F-4DD7-4452-9CBE-7B4BC77324C7}" type="slidenum">
              <a:rPr lang="en-GB" smtClean="0"/>
              <a:t>‹#›</a:t>
            </a:fld>
            <a:endParaRPr lang="en-GB"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532440" y="6237312"/>
            <a:ext cx="432048" cy="351252"/>
          </a:xfrm>
          <a:prstGeom prst="rect">
            <a:avLst/>
          </a:prstGeom>
        </p:spPr>
      </p:pic>
      <p:sp>
        <p:nvSpPr>
          <p:cNvPr id="10" name="TextBox 9"/>
          <p:cNvSpPr txBox="1"/>
          <p:nvPr userDrawn="1"/>
        </p:nvSpPr>
        <p:spPr>
          <a:xfrm>
            <a:off x="7507325" y="6237312"/>
            <a:ext cx="1022152" cy="369332"/>
          </a:xfrm>
          <a:prstGeom prst="rect">
            <a:avLst/>
          </a:prstGeom>
          <a:noFill/>
        </p:spPr>
        <p:txBody>
          <a:bodyPr wrap="square" rtlCol="0">
            <a:spAutoFit/>
          </a:bodyPr>
          <a:lstStyle/>
          <a:p>
            <a:r>
              <a:rPr lang="en-GB" dirty="0"/>
              <a:t>@ESBUK</a:t>
            </a:r>
          </a:p>
        </p:txBody>
      </p:sp>
      <p:pic>
        <p:nvPicPr>
          <p:cNvPr id="13" name="Picture 12"/>
          <p:cNvPicPr>
            <a:picLocks noChangeAspect="1"/>
          </p:cNvPicPr>
          <p:nvPr userDrawn="1"/>
        </p:nvPicPr>
        <p:blipFill rotWithShape="1">
          <a:blip r:embed="rId3">
            <a:extLst>
              <a:ext uri="{28A0092B-C50C-407E-A947-70E740481C1C}">
                <a14:useLocalDpi xmlns:a14="http://schemas.microsoft.com/office/drawing/2010/main" val="0"/>
              </a:ext>
            </a:extLst>
          </a:blip>
          <a:srcRect t="13006" b="25809"/>
          <a:stretch/>
        </p:blipFill>
        <p:spPr>
          <a:xfrm>
            <a:off x="0" y="0"/>
            <a:ext cx="9144000" cy="1152128"/>
          </a:xfrm>
          <a:prstGeom prst="rect">
            <a:avLst/>
          </a:prstGeom>
        </p:spPr>
      </p:pic>
    </p:spTree>
    <p:extLst>
      <p:ext uri="{BB962C8B-B14F-4D97-AF65-F5344CB8AC3E}">
        <p14:creationId xmlns:p14="http://schemas.microsoft.com/office/powerpoint/2010/main" val="21406123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r>
              <a:rPr lang="en-GB" smtClean="0"/>
              <a:t>25/01/2024</a:t>
            </a:r>
            <a:endParaRPr lang="en-GB"/>
          </a:p>
        </p:txBody>
      </p:sp>
      <p:sp>
        <p:nvSpPr>
          <p:cNvPr id="6" name="Footer Placeholder 5"/>
          <p:cNvSpPr>
            <a:spLocks noGrp="1"/>
          </p:cNvSpPr>
          <p:nvPr>
            <p:ph type="ftr" sz="quarter" idx="11"/>
          </p:nvPr>
        </p:nvSpPr>
        <p:spPr/>
        <p:txBody>
          <a:bodyPr/>
          <a:lstStyle/>
          <a:p>
            <a:r>
              <a:rPr lang="en-US" smtClean="0"/>
              <a:t>ESB-RES-C199 L1G2-Speech for Employability1.4-PPT–Planning your talk</a:t>
            </a:r>
            <a:endParaRPr lang="en-GB"/>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29513006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r>
              <a:rPr lang="en-GB" smtClean="0"/>
              <a:t>25/01/2024</a:t>
            </a:r>
            <a:endParaRPr lang="en-GB"/>
          </a:p>
        </p:txBody>
      </p:sp>
      <p:sp>
        <p:nvSpPr>
          <p:cNvPr id="6" name="Footer Placeholder 5"/>
          <p:cNvSpPr>
            <a:spLocks noGrp="1"/>
          </p:cNvSpPr>
          <p:nvPr>
            <p:ph type="ftr" sz="quarter" idx="11"/>
          </p:nvPr>
        </p:nvSpPr>
        <p:spPr/>
        <p:txBody>
          <a:bodyPr/>
          <a:lstStyle/>
          <a:p>
            <a:r>
              <a:rPr lang="en-US" smtClean="0"/>
              <a:t>ESB-RES-C199 L1G2-Speech for Employability1.4-PPT–Planning your talk</a:t>
            </a:r>
            <a:endParaRPr lang="en-GB"/>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2202220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GB" smtClean="0"/>
              <a:t>25/01/2024</a:t>
            </a:r>
            <a:endParaRPr lang="en-GB"/>
          </a:p>
        </p:txBody>
      </p:sp>
      <p:sp>
        <p:nvSpPr>
          <p:cNvPr id="5" name="Footer Placeholder 4"/>
          <p:cNvSpPr>
            <a:spLocks noGrp="1"/>
          </p:cNvSpPr>
          <p:nvPr>
            <p:ph type="ftr" sz="quarter" idx="11"/>
          </p:nvPr>
        </p:nvSpPr>
        <p:spPr/>
        <p:txBody>
          <a:bodyPr/>
          <a:lstStyle/>
          <a:p>
            <a:r>
              <a:rPr lang="en-US" smtClean="0"/>
              <a:t>ESB-RES-C199 L1G2-Speech for Employability1.4-PPT–Planning your talk</a:t>
            </a:r>
            <a:endParaRPr lang="en-GB"/>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6280653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GB" smtClean="0"/>
              <a:t>25/01/2024</a:t>
            </a:r>
            <a:endParaRPr lang="en-GB"/>
          </a:p>
        </p:txBody>
      </p:sp>
      <p:sp>
        <p:nvSpPr>
          <p:cNvPr id="5" name="Footer Placeholder 4"/>
          <p:cNvSpPr>
            <a:spLocks noGrp="1"/>
          </p:cNvSpPr>
          <p:nvPr>
            <p:ph type="ftr" sz="quarter" idx="11"/>
          </p:nvPr>
        </p:nvSpPr>
        <p:spPr/>
        <p:txBody>
          <a:bodyPr/>
          <a:lstStyle/>
          <a:p>
            <a:r>
              <a:rPr lang="en-US" smtClean="0"/>
              <a:t>ESB-RES-C199 L1G2-Speech for Employability1.4-PPT–Planning your talk</a:t>
            </a:r>
            <a:endParaRPr lang="en-GB"/>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2871359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15DB29-7BB4-7A45-8D62-6B51BCB1C4C3}"/>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E2C3B58-B294-A747-802A-776084A1CB5F}"/>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FB4C665-2C0E-6542-A07A-63A1FFB8F2C7}"/>
              </a:ext>
            </a:extLst>
          </p:cNvPr>
          <p:cNvSpPr>
            <a:spLocks noGrp="1"/>
          </p:cNvSpPr>
          <p:nvPr>
            <p:ph type="dt" sz="half" idx="10"/>
          </p:nvPr>
        </p:nvSpPr>
        <p:spPr/>
        <p:txBody>
          <a:bodyPr/>
          <a:lstStyle/>
          <a:p>
            <a:r>
              <a:rPr lang="en-GB" smtClean="0"/>
              <a:t>25/01/2024</a:t>
            </a:r>
            <a:endParaRPr lang="en-US"/>
          </a:p>
        </p:txBody>
      </p:sp>
      <p:sp>
        <p:nvSpPr>
          <p:cNvPr id="5" name="Footer Placeholder 4">
            <a:extLst>
              <a:ext uri="{FF2B5EF4-FFF2-40B4-BE49-F238E27FC236}">
                <a16:creationId xmlns:a16="http://schemas.microsoft.com/office/drawing/2014/main" id="{AA44DD4D-CF83-434C-8DAA-BE867DCBC262}"/>
              </a:ext>
            </a:extLst>
          </p:cNvPr>
          <p:cNvSpPr>
            <a:spLocks noGrp="1"/>
          </p:cNvSpPr>
          <p:nvPr>
            <p:ph type="ftr" sz="quarter" idx="11"/>
          </p:nvPr>
        </p:nvSpPr>
        <p:spPr/>
        <p:txBody>
          <a:bodyPr/>
          <a:lstStyle/>
          <a:p>
            <a:r>
              <a:rPr lang="en-US" smtClean="0"/>
              <a:t>ESB-RES-C199 L1G2-Speech for Employability1.4-PPT–Planning your talk</a:t>
            </a:r>
            <a:endParaRPr lang="en-US"/>
          </a:p>
        </p:txBody>
      </p:sp>
      <p:sp>
        <p:nvSpPr>
          <p:cNvPr id="6" name="Slide Number Placeholder 5">
            <a:extLst>
              <a:ext uri="{FF2B5EF4-FFF2-40B4-BE49-F238E27FC236}">
                <a16:creationId xmlns:a16="http://schemas.microsoft.com/office/drawing/2014/main" id="{594E3668-F498-1C4F-8A7B-1DA4DA3D81F2}"/>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4187287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A44FF3-0293-F242-8A38-C19881589B8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DCC4797-360D-FB40-9984-BD6CA6D93FD5}"/>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EBC5C93-C82D-6545-A89C-D1F0182391F9}"/>
              </a:ext>
            </a:extLst>
          </p:cNvPr>
          <p:cNvSpPr>
            <a:spLocks noGrp="1"/>
          </p:cNvSpPr>
          <p:nvPr>
            <p:ph type="dt" sz="half" idx="10"/>
          </p:nvPr>
        </p:nvSpPr>
        <p:spPr/>
        <p:txBody>
          <a:bodyPr/>
          <a:lstStyle/>
          <a:p>
            <a:r>
              <a:rPr lang="en-GB" smtClean="0"/>
              <a:t>25/01/2024</a:t>
            </a:r>
            <a:endParaRPr lang="en-US"/>
          </a:p>
        </p:txBody>
      </p:sp>
      <p:sp>
        <p:nvSpPr>
          <p:cNvPr id="5" name="Footer Placeholder 4">
            <a:extLst>
              <a:ext uri="{FF2B5EF4-FFF2-40B4-BE49-F238E27FC236}">
                <a16:creationId xmlns:a16="http://schemas.microsoft.com/office/drawing/2014/main" id="{0BE0AAB1-487E-7448-BF62-D05379C1CA92}"/>
              </a:ext>
            </a:extLst>
          </p:cNvPr>
          <p:cNvSpPr>
            <a:spLocks noGrp="1"/>
          </p:cNvSpPr>
          <p:nvPr>
            <p:ph type="ftr" sz="quarter" idx="11"/>
          </p:nvPr>
        </p:nvSpPr>
        <p:spPr/>
        <p:txBody>
          <a:bodyPr/>
          <a:lstStyle/>
          <a:p>
            <a:r>
              <a:rPr lang="en-US" smtClean="0"/>
              <a:t>ESB-RES-C199 L1G2-Speech for Employability1.4-PPT–Planning your talk</a:t>
            </a:r>
            <a:endParaRPr lang="en-US"/>
          </a:p>
        </p:txBody>
      </p:sp>
      <p:sp>
        <p:nvSpPr>
          <p:cNvPr id="6" name="Slide Number Placeholder 5">
            <a:extLst>
              <a:ext uri="{FF2B5EF4-FFF2-40B4-BE49-F238E27FC236}">
                <a16:creationId xmlns:a16="http://schemas.microsoft.com/office/drawing/2014/main" id="{CE0E5DF2-6728-914C-B046-382A09BD374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3927759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6FD78-2B18-5C41-9B2A-987A5E8F3457}"/>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3B1F8DF-4D26-0E4A-9B43-4C8CF4571E7C}"/>
              </a:ext>
            </a:extLst>
          </p:cNvPr>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3E2C0573-21A9-E245-A498-690B21359615}"/>
              </a:ext>
            </a:extLst>
          </p:cNvPr>
          <p:cNvSpPr>
            <a:spLocks noGrp="1"/>
          </p:cNvSpPr>
          <p:nvPr>
            <p:ph type="dt" sz="half" idx="10"/>
          </p:nvPr>
        </p:nvSpPr>
        <p:spPr/>
        <p:txBody>
          <a:bodyPr/>
          <a:lstStyle/>
          <a:p>
            <a:r>
              <a:rPr lang="en-GB" smtClean="0"/>
              <a:t>25/01/2024</a:t>
            </a:r>
            <a:endParaRPr lang="en-US"/>
          </a:p>
        </p:txBody>
      </p:sp>
      <p:sp>
        <p:nvSpPr>
          <p:cNvPr id="5" name="Footer Placeholder 4">
            <a:extLst>
              <a:ext uri="{FF2B5EF4-FFF2-40B4-BE49-F238E27FC236}">
                <a16:creationId xmlns:a16="http://schemas.microsoft.com/office/drawing/2014/main" id="{BEFAED74-4105-0245-8D30-EBFFC80D480C}"/>
              </a:ext>
            </a:extLst>
          </p:cNvPr>
          <p:cNvSpPr>
            <a:spLocks noGrp="1"/>
          </p:cNvSpPr>
          <p:nvPr>
            <p:ph type="ftr" sz="quarter" idx="11"/>
          </p:nvPr>
        </p:nvSpPr>
        <p:spPr/>
        <p:txBody>
          <a:bodyPr/>
          <a:lstStyle/>
          <a:p>
            <a:r>
              <a:rPr lang="en-US" smtClean="0"/>
              <a:t>ESB-RES-C199 L1G2-Speech for Employability1.4-PPT–Planning your talk</a:t>
            </a:r>
            <a:endParaRPr lang="en-US"/>
          </a:p>
        </p:txBody>
      </p:sp>
      <p:sp>
        <p:nvSpPr>
          <p:cNvPr id="6" name="Slide Number Placeholder 5">
            <a:extLst>
              <a:ext uri="{FF2B5EF4-FFF2-40B4-BE49-F238E27FC236}">
                <a16:creationId xmlns:a16="http://schemas.microsoft.com/office/drawing/2014/main" id="{4114EEF4-DE88-A34C-A097-3C67B234568F}"/>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38480592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A69B44-87F1-9449-B428-9797FCCCBC7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CBD7D64-9149-E845-94AC-A63568B966CD}"/>
              </a:ext>
            </a:extLst>
          </p:cNvPr>
          <p:cNvSpPr>
            <a:spLocks noGrp="1"/>
          </p:cNvSpPr>
          <p:nvPr>
            <p:ph sz="half" idx="1"/>
          </p:nvPr>
        </p:nvSpPr>
        <p:spPr>
          <a:xfrm>
            <a:off x="628650" y="1825625"/>
            <a:ext cx="38671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3A5A46E-30F4-C64D-AA5C-2B26832E7912}"/>
              </a:ext>
            </a:extLst>
          </p:cNvPr>
          <p:cNvSpPr>
            <a:spLocks noGrp="1"/>
          </p:cNvSpPr>
          <p:nvPr>
            <p:ph sz="half" idx="2"/>
          </p:nvPr>
        </p:nvSpPr>
        <p:spPr>
          <a:xfrm>
            <a:off x="4648200" y="1825625"/>
            <a:ext cx="38671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5D23D10-C011-794C-BE2C-F90C5330228F}"/>
              </a:ext>
            </a:extLst>
          </p:cNvPr>
          <p:cNvSpPr>
            <a:spLocks noGrp="1"/>
          </p:cNvSpPr>
          <p:nvPr>
            <p:ph type="dt" sz="half" idx="10"/>
          </p:nvPr>
        </p:nvSpPr>
        <p:spPr/>
        <p:txBody>
          <a:bodyPr/>
          <a:lstStyle/>
          <a:p>
            <a:r>
              <a:rPr lang="en-GB" smtClean="0"/>
              <a:t>25/01/2024</a:t>
            </a:r>
            <a:endParaRPr lang="en-US"/>
          </a:p>
        </p:txBody>
      </p:sp>
      <p:sp>
        <p:nvSpPr>
          <p:cNvPr id="6" name="Footer Placeholder 5">
            <a:extLst>
              <a:ext uri="{FF2B5EF4-FFF2-40B4-BE49-F238E27FC236}">
                <a16:creationId xmlns:a16="http://schemas.microsoft.com/office/drawing/2014/main" id="{ACE9DA27-CCC0-C845-83E0-D2DAED94018A}"/>
              </a:ext>
            </a:extLst>
          </p:cNvPr>
          <p:cNvSpPr>
            <a:spLocks noGrp="1"/>
          </p:cNvSpPr>
          <p:nvPr>
            <p:ph type="ftr" sz="quarter" idx="11"/>
          </p:nvPr>
        </p:nvSpPr>
        <p:spPr/>
        <p:txBody>
          <a:bodyPr/>
          <a:lstStyle/>
          <a:p>
            <a:r>
              <a:rPr lang="en-US" smtClean="0"/>
              <a:t>ESB-RES-C199 L1G2-Speech for Employability1.4-PPT–Planning your talk</a:t>
            </a:r>
            <a:endParaRPr lang="en-US"/>
          </a:p>
        </p:txBody>
      </p:sp>
      <p:sp>
        <p:nvSpPr>
          <p:cNvPr id="7" name="Slide Number Placeholder 6">
            <a:extLst>
              <a:ext uri="{FF2B5EF4-FFF2-40B4-BE49-F238E27FC236}">
                <a16:creationId xmlns:a16="http://schemas.microsoft.com/office/drawing/2014/main" id="{5739F30F-B6CD-1E4C-9F8D-7D95E73193E5}"/>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32973433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4BF9DC-E5DE-134E-A1F0-C6AB5B036116}"/>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1A7FA9A-4A58-514F-A496-7197565DD700}"/>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5A8BCDE2-6557-9F4F-A945-7859F5B9DD29}"/>
              </a:ext>
            </a:extLst>
          </p:cNvPr>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BD9D11B-2219-5549-9D7C-A2E1833CC7A6}"/>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F0D6A558-8F49-FF47-942A-29E891C28339}"/>
              </a:ext>
            </a:extLst>
          </p:cNvPr>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B389C6D-27D9-D34E-AD81-A008E032289F}"/>
              </a:ext>
            </a:extLst>
          </p:cNvPr>
          <p:cNvSpPr>
            <a:spLocks noGrp="1"/>
          </p:cNvSpPr>
          <p:nvPr>
            <p:ph type="dt" sz="half" idx="10"/>
          </p:nvPr>
        </p:nvSpPr>
        <p:spPr/>
        <p:txBody>
          <a:bodyPr/>
          <a:lstStyle/>
          <a:p>
            <a:r>
              <a:rPr lang="en-GB" smtClean="0"/>
              <a:t>25/01/2024</a:t>
            </a:r>
            <a:endParaRPr lang="en-US"/>
          </a:p>
        </p:txBody>
      </p:sp>
      <p:sp>
        <p:nvSpPr>
          <p:cNvPr id="8" name="Footer Placeholder 7">
            <a:extLst>
              <a:ext uri="{FF2B5EF4-FFF2-40B4-BE49-F238E27FC236}">
                <a16:creationId xmlns:a16="http://schemas.microsoft.com/office/drawing/2014/main" id="{1ECB338C-347E-FD4B-BBE5-9556FC8C7F2C}"/>
              </a:ext>
            </a:extLst>
          </p:cNvPr>
          <p:cNvSpPr>
            <a:spLocks noGrp="1"/>
          </p:cNvSpPr>
          <p:nvPr>
            <p:ph type="ftr" sz="quarter" idx="11"/>
          </p:nvPr>
        </p:nvSpPr>
        <p:spPr/>
        <p:txBody>
          <a:bodyPr/>
          <a:lstStyle/>
          <a:p>
            <a:r>
              <a:rPr lang="en-US" smtClean="0"/>
              <a:t>ESB-RES-C199 L1G2-Speech for Employability1.4-PPT–Planning your talk</a:t>
            </a:r>
            <a:endParaRPr lang="en-US"/>
          </a:p>
        </p:txBody>
      </p:sp>
      <p:sp>
        <p:nvSpPr>
          <p:cNvPr id="9" name="Slide Number Placeholder 8">
            <a:extLst>
              <a:ext uri="{FF2B5EF4-FFF2-40B4-BE49-F238E27FC236}">
                <a16:creationId xmlns:a16="http://schemas.microsoft.com/office/drawing/2014/main" id="{083AFE20-7D27-9D4D-B202-493D1C173A0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75912516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F8765-84D7-744A-A329-2D253F59942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A89E971-D553-764B-B27A-EFC8EC4268AB}"/>
              </a:ext>
            </a:extLst>
          </p:cNvPr>
          <p:cNvSpPr>
            <a:spLocks noGrp="1"/>
          </p:cNvSpPr>
          <p:nvPr>
            <p:ph type="dt" sz="half" idx="10"/>
          </p:nvPr>
        </p:nvSpPr>
        <p:spPr/>
        <p:txBody>
          <a:bodyPr/>
          <a:lstStyle/>
          <a:p>
            <a:r>
              <a:rPr lang="en-GB" smtClean="0"/>
              <a:t>25/01/2024</a:t>
            </a:r>
            <a:endParaRPr lang="en-US"/>
          </a:p>
        </p:txBody>
      </p:sp>
      <p:sp>
        <p:nvSpPr>
          <p:cNvPr id="4" name="Footer Placeholder 3">
            <a:extLst>
              <a:ext uri="{FF2B5EF4-FFF2-40B4-BE49-F238E27FC236}">
                <a16:creationId xmlns:a16="http://schemas.microsoft.com/office/drawing/2014/main" id="{DC0F501C-F391-A04B-A77F-E22C9149A695}"/>
              </a:ext>
            </a:extLst>
          </p:cNvPr>
          <p:cNvSpPr>
            <a:spLocks noGrp="1"/>
          </p:cNvSpPr>
          <p:nvPr>
            <p:ph type="ftr" sz="quarter" idx="11"/>
          </p:nvPr>
        </p:nvSpPr>
        <p:spPr/>
        <p:txBody>
          <a:bodyPr/>
          <a:lstStyle/>
          <a:p>
            <a:r>
              <a:rPr lang="en-US" smtClean="0"/>
              <a:t>ESB-RES-C199 L1G2-Speech for Employability1.4-PPT–Planning your talk</a:t>
            </a:r>
            <a:endParaRPr lang="en-US"/>
          </a:p>
        </p:txBody>
      </p:sp>
      <p:sp>
        <p:nvSpPr>
          <p:cNvPr id="5" name="Slide Number Placeholder 4">
            <a:extLst>
              <a:ext uri="{FF2B5EF4-FFF2-40B4-BE49-F238E27FC236}">
                <a16:creationId xmlns:a16="http://schemas.microsoft.com/office/drawing/2014/main" id="{58490270-F13A-6042-AEFD-55131F5A4D2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40310498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28650" y="1484784"/>
            <a:ext cx="7886700" cy="1325563"/>
          </a:xfrm>
        </p:spPr>
        <p:txBody>
          <a:bodyPr/>
          <a:lstStyle/>
          <a:p>
            <a:r>
              <a:rPr lang="en-US" dirty="0"/>
              <a:t>Click to edit Master title style</a:t>
            </a:r>
          </a:p>
        </p:txBody>
      </p:sp>
      <p:sp>
        <p:nvSpPr>
          <p:cNvPr id="3" name="Date Placeholder 2"/>
          <p:cNvSpPr>
            <a:spLocks noGrp="1"/>
          </p:cNvSpPr>
          <p:nvPr>
            <p:ph type="dt" sz="half" idx="10"/>
          </p:nvPr>
        </p:nvSpPr>
        <p:spPr>
          <a:xfrm>
            <a:off x="179512" y="6356351"/>
            <a:ext cx="2057400" cy="365125"/>
          </a:xfrm>
        </p:spPr>
        <p:txBody>
          <a:bodyPr/>
          <a:lstStyle/>
          <a:p>
            <a:r>
              <a:rPr lang="en-GB" smtClean="0"/>
              <a:t>25/01/2024</a:t>
            </a:r>
            <a:endParaRPr lang="en-GB"/>
          </a:p>
        </p:txBody>
      </p:sp>
      <p:sp>
        <p:nvSpPr>
          <p:cNvPr id="4" name="Footer Placeholder 3"/>
          <p:cNvSpPr>
            <a:spLocks noGrp="1"/>
          </p:cNvSpPr>
          <p:nvPr>
            <p:ph type="ftr" sz="quarter" idx="11"/>
          </p:nvPr>
        </p:nvSpPr>
        <p:spPr>
          <a:xfrm>
            <a:off x="2411760" y="6356351"/>
            <a:ext cx="3086100" cy="365125"/>
          </a:xfrm>
        </p:spPr>
        <p:txBody>
          <a:bodyPr/>
          <a:lstStyle/>
          <a:p>
            <a:r>
              <a:rPr lang="en-US" smtClean="0"/>
              <a:t>ESB-RES-C199 L1G2-Speech for Employability1.4-PPT–Planning your talk</a:t>
            </a:r>
            <a:endParaRPr lang="en-GB"/>
          </a:p>
        </p:txBody>
      </p:sp>
      <p:sp>
        <p:nvSpPr>
          <p:cNvPr id="5" name="Slide Number Placeholder 4"/>
          <p:cNvSpPr>
            <a:spLocks noGrp="1"/>
          </p:cNvSpPr>
          <p:nvPr>
            <p:ph type="sldNum" sz="quarter" idx="12"/>
          </p:nvPr>
        </p:nvSpPr>
        <p:spPr>
          <a:xfrm>
            <a:off x="5672708" y="6356351"/>
            <a:ext cx="1491580" cy="365125"/>
          </a:xfrm>
        </p:spPr>
        <p:txBody>
          <a:bodyPr/>
          <a:lstStyle/>
          <a:p>
            <a:fld id="{EFC07C4F-4DD7-4452-9CBE-7B4BC77324C7}" type="slidenum">
              <a:rPr lang="en-GB" smtClean="0"/>
              <a:t>‹#›</a:t>
            </a:fld>
            <a:endParaRPr lang="en-GB"/>
          </a:p>
        </p:txBody>
      </p:sp>
      <p:pic>
        <p:nvPicPr>
          <p:cNvPr id="6" name="Picture 5">
            <a:extLst>
              <a:ext uri="{FF2B5EF4-FFF2-40B4-BE49-F238E27FC236}">
                <a16:creationId xmlns:a16="http://schemas.microsoft.com/office/drawing/2014/main" id="{147E8AE4-960E-AD43-B751-DEF8CDFA610D}"/>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13006" b="25809"/>
          <a:stretch/>
        </p:blipFill>
        <p:spPr>
          <a:xfrm>
            <a:off x="0" y="0"/>
            <a:ext cx="9144000" cy="1152128"/>
          </a:xfrm>
          <a:prstGeom prst="rect">
            <a:avLst/>
          </a:prstGeom>
        </p:spPr>
      </p:pic>
      <p:pic>
        <p:nvPicPr>
          <p:cNvPr id="7" name="Picture 6">
            <a:extLst>
              <a:ext uri="{FF2B5EF4-FFF2-40B4-BE49-F238E27FC236}">
                <a16:creationId xmlns:a16="http://schemas.microsoft.com/office/drawing/2014/main" id="{33066A86-E4DD-F341-B26F-3E2EB20DE30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562576" y="6356351"/>
            <a:ext cx="432048" cy="351252"/>
          </a:xfrm>
          <a:prstGeom prst="rect">
            <a:avLst/>
          </a:prstGeom>
        </p:spPr>
      </p:pic>
      <p:sp>
        <p:nvSpPr>
          <p:cNvPr id="8" name="TextBox 7">
            <a:extLst>
              <a:ext uri="{FF2B5EF4-FFF2-40B4-BE49-F238E27FC236}">
                <a16:creationId xmlns:a16="http://schemas.microsoft.com/office/drawing/2014/main" id="{2596B760-A39D-D247-B599-343715BCDB13}"/>
              </a:ext>
            </a:extLst>
          </p:cNvPr>
          <p:cNvSpPr txBox="1"/>
          <p:nvPr userDrawn="1"/>
        </p:nvSpPr>
        <p:spPr>
          <a:xfrm>
            <a:off x="7510288" y="6352144"/>
            <a:ext cx="1022152" cy="369332"/>
          </a:xfrm>
          <a:prstGeom prst="rect">
            <a:avLst/>
          </a:prstGeom>
          <a:noFill/>
        </p:spPr>
        <p:txBody>
          <a:bodyPr wrap="square" rtlCol="0">
            <a:spAutoFit/>
          </a:bodyPr>
          <a:lstStyle/>
          <a:p>
            <a:r>
              <a:rPr lang="en-GB" dirty="0"/>
              <a:t>@ESBUK</a:t>
            </a:r>
          </a:p>
        </p:txBody>
      </p:sp>
    </p:spTree>
    <p:extLst>
      <p:ext uri="{BB962C8B-B14F-4D97-AF65-F5344CB8AC3E}">
        <p14:creationId xmlns:p14="http://schemas.microsoft.com/office/powerpoint/2010/main" val="215392769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5C45B39-8F22-CD45-B2B2-D556B9E90C89}"/>
              </a:ext>
            </a:extLst>
          </p:cNvPr>
          <p:cNvSpPr>
            <a:spLocks noGrp="1"/>
          </p:cNvSpPr>
          <p:nvPr>
            <p:ph type="dt" sz="half" idx="10"/>
          </p:nvPr>
        </p:nvSpPr>
        <p:spPr/>
        <p:txBody>
          <a:bodyPr/>
          <a:lstStyle/>
          <a:p>
            <a:r>
              <a:rPr lang="en-GB" smtClean="0"/>
              <a:t>25/01/2024</a:t>
            </a:r>
            <a:endParaRPr lang="en-US"/>
          </a:p>
        </p:txBody>
      </p:sp>
      <p:sp>
        <p:nvSpPr>
          <p:cNvPr id="3" name="Footer Placeholder 2">
            <a:extLst>
              <a:ext uri="{FF2B5EF4-FFF2-40B4-BE49-F238E27FC236}">
                <a16:creationId xmlns:a16="http://schemas.microsoft.com/office/drawing/2014/main" id="{6730155F-E6BB-7D47-B74E-68E319176C68}"/>
              </a:ext>
            </a:extLst>
          </p:cNvPr>
          <p:cNvSpPr>
            <a:spLocks noGrp="1"/>
          </p:cNvSpPr>
          <p:nvPr>
            <p:ph type="ftr" sz="quarter" idx="11"/>
          </p:nvPr>
        </p:nvSpPr>
        <p:spPr/>
        <p:txBody>
          <a:bodyPr/>
          <a:lstStyle/>
          <a:p>
            <a:r>
              <a:rPr lang="en-US" smtClean="0"/>
              <a:t>ESB-RES-C199 L1G2-Speech for Employability1.4-PPT–Planning your talk</a:t>
            </a:r>
            <a:endParaRPr lang="en-US"/>
          </a:p>
        </p:txBody>
      </p:sp>
      <p:sp>
        <p:nvSpPr>
          <p:cNvPr id="4" name="Slide Number Placeholder 3">
            <a:extLst>
              <a:ext uri="{FF2B5EF4-FFF2-40B4-BE49-F238E27FC236}">
                <a16:creationId xmlns:a16="http://schemas.microsoft.com/office/drawing/2014/main" id="{A1838982-0AD9-5D43-AEA9-531E60410AA3}"/>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15184074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79692C-9455-564A-915B-AABAD5AE1AB9}"/>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50D9C1C-A125-E249-B796-E218343EFB58}"/>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A676FDA-F4A5-3149-9428-0D5355FE427D}"/>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EAE388B-6BE2-6F42-9FCD-F7383A89D263}"/>
              </a:ext>
            </a:extLst>
          </p:cNvPr>
          <p:cNvSpPr>
            <a:spLocks noGrp="1"/>
          </p:cNvSpPr>
          <p:nvPr>
            <p:ph type="dt" sz="half" idx="10"/>
          </p:nvPr>
        </p:nvSpPr>
        <p:spPr/>
        <p:txBody>
          <a:bodyPr/>
          <a:lstStyle/>
          <a:p>
            <a:r>
              <a:rPr lang="en-GB" smtClean="0"/>
              <a:t>25/01/2024</a:t>
            </a:r>
            <a:endParaRPr lang="en-US"/>
          </a:p>
        </p:txBody>
      </p:sp>
      <p:sp>
        <p:nvSpPr>
          <p:cNvPr id="6" name="Footer Placeholder 5">
            <a:extLst>
              <a:ext uri="{FF2B5EF4-FFF2-40B4-BE49-F238E27FC236}">
                <a16:creationId xmlns:a16="http://schemas.microsoft.com/office/drawing/2014/main" id="{54EECDA6-8AA7-BD4A-AD46-650DC514F68E}"/>
              </a:ext>
            </a:extLst>
          </p:cNvPr>
          <p:cNvSpPr>
            <a:spLocks noGrp="1"/>
          </p:cNvSpPr>
          <p:nvPr>
            <p:ph type="ftr" sz="quarter" idx="11"/>
          </p:nvPr>
        </p:nvSpPr>
        <p:spPr/>
        <p:txBody>
          <a:bodyPr/>
          <a:lstStyle/>
          <a:p>
            <a:r>
              <a:rPr lang="en-US" smtClean="0"/>
              <a:t>ESB-RES-C199 L1G2-Speech for Employability1.4-PPT–Planning your talk</a:t>
            </a:r>
            <a:endParaRPr lang="en-US"/>
          </a:p>
        </p:txBody>
      </p:sp>
      <p:sp>
        <p:nvSpPr>
          <p:cNvPr id="7" name="Slide Number Placeholder 6">
            <a:extLst>
              <a:ext uri="{FF2B5EF4-FFF2-40B4-BE49-F238E27FC236}">
                <a16:creationId xmlns:a16="http://schemas.microsoft.com/office/drawing/2014/main" id="{88585C52-9624-F146-8E17-61263F9638F2}"/>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59343968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9CA5A5-E1D8-654A-99EB-B81115FAA770}"/>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5CA6445-0338-BC4A-8520-0A47F3460BE1}"/>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5A2FAAF-1D5A-F74B-A238-BEE5395B2694}"/>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A91D4FBE-C7C1-6A4D-8763-912AE8099667}"/>
              </a:ext>
            </a:extLst>
          </p:cNvPr>
          <p:cNvSpPr>
            <a:spLocks noGrp="1"/>
          </p:cNvSpPr>
          <p:nvPr>
            <p:ph type="dt" sz="half" idx="10"/>
          </p:nvPr>
        </p:nvSpPr>
        <p:spPr/>
        <p:txBody>
          <a:bodyPr/>
          <a:lstStyle/>
          <a:p>
            <a:r>
              <a:rPr lang="en-GB" smtClean="0"/>
              <a:t>25/01/2024</a:t>
            </a:r>
            <a:endParaRPr lang="en-US"/>
          </a:p>
        </p:txBody>
      </p:sp>
      <p:sp>
        <p:nvSpPr>
          <p:cNvPr id="6" name="Footer Placeholder 5">
            <a:extLst>
              <a:ext uri="{FF2B5EF4-FFF2-40B4-BE49-F238E27FC236}">
                <a16:creationId xmlns:a16="http://schemas.microsoft.com/office/drawing/2014/main" id="{604223B2-4D22-4042-894B-5587E2F35A8A}"/>
              </a:ext>
            </a:extLst>
          </p:cNvPr>
          <p:cNvSpPr>
            <a:spLocks noGrp="1"/>
          </p:cNvSpPr>
          <p:nvPr>
            <p:ph type="ftr" sz="quarter" idx="11"/>
          </p:nvPr>
        </p:nvSpPr>
        <p:spPr/>
        <p:txBody>
          <a:bodyPr/>
          <a:lstStyle/>
          <a:p>
            <a:r>
              <a:rPr lang="en-US" smtClean="0"/>
              <a:t>ESB-RES-C199 L1G2-Speech for Employability1.4-PPT–Planning your talk</a:t>
            </a:r>
            <a:endParaRPr lang="en-US"/>
          </a:p>
        </p:txBody>
      </p:sp>
      <p:sp>
        <p:nvSpPr>
          <p:cNvPr id="7" name="Slide Number Placeholder 6">
            <a:extLst>
              <a:ext uri="{FF2B5EF4-FFF2-40B4-BE49-F238E27FC236}">
                <a16:creationId xmlns:a16="http://schemas.microsoft.com/office/drawing/2014/main" id="{0F0C9A0B-F2BA-F24A-9D99-DFA721710BC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6672461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99AE1F-43EE-3748-8ED8-C691B6F3BA5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B80C4DA-3E51-2F4B-8402-3DBD7C69C752}"/>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A366FBE-120C-6643-BC1D-FB83863045FB}"/>
              </a:ext>
            </a:extLst>
          </p:cNvPr>
          <p:cNvSpPr>
            <a:spLocks noGrp="1"/>
          </p:cNvSpPr>
          <p:nvPr>
            <p:ph type="dt" sz="half" idx="10"/>
          </p:nvPr>
        </p:nvSpPr>
        <p:spPr/>
        <p:txBody>
          <a:bodyPr/>
          <a:lstStyle/>
          <a:p>
            <a:r>
              <a:rPr lang="en-GB" smtClean="0"/>
              <a:t>25/01/2024</a:t>
            </a:r>
            <a:endParaRPr lang="en-US"/>
          </a:p>
        </p:txBody>
      </p:sp>
      <p:sp>
        <p:nvSpPr>
          <p:cNvPr id="5" name="Footer Placeholder 4">
            <a:extLst>
              <a:ext uri="{FF2B5EF4-FFF2-40B4-BE49-F238E27FC236}">
                <a16:creationId xmlns:a16="http://schemas.microsoft.com/office/drawing/2014/main" id="{43E9543D-EA10-3546-8A86-631EC272038A}"/>
              </a:ext>
            </a:extLst>
          </p:cNvPr>
          <p:cNvSpPr>
            <a:spLocks noGrp="1"/>
          </p:cNvSpPr>
          <p:nvPr>
            <p:ph type="ftr" sz="quarter" idx="11"/>
          </p:nvPr>
        </p:nvSpPr>
        <p:spPr/>
        <p:txBody>
          <a:bodyPr/>
          <a:lstStyle/>
          <a:p>
            <a:r>
              <a:rPr lang="en-US" smtClean="0"/>
              <a:t>ESB-RES-C199 L1G2-Speech for Employability1.4-PPT–Planning your talk</a:t>
            </a:r>
            <a:endParaRPr lang="en-US"/>
          </a:p>
        </p:txBody>
      </p:sp>
      <p:sp>
        <p:nvSpPr>
          <p:cNvPr id="6" name="Slide Number Placeholder 5">
            <a:extLst>
              <a:ext uri="{FF2B5EF4-FFF2-40B4-BE49-F238E27FC236}">
                <a16:creationId xmlns:a16="http://schemas.microsoft.com/office/drawing/2014/main" id="{AA8A2AD0-F386-A740-A670-903E3300095A}"/>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10906182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963CBD5-2396-1E41-9333-AD414D435A2E}"/>
              </a:ext>
            </a:extLst>
          </p:cNvPr>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0BB5769-E401-E944-A524-C2C35A1081FE}"/>
              </a:ext>
            </a:extLst>
          </p:cNvPr>
          <p:cNvSpPr>
            <a:spLocks noGrp="1"/>
          </p:cNvSpPr>
          <p:nvPr>
            <p:ph type="body" orient="vert" idx="1"/>
          </p:nvPr>
        </p:nvSpPr>
        <p:spPr>
          <a:xfrm>
            <a:off x="628650" y="365125"/>
            <a:ext cx="57626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714C7AC-73A6-3041-BB65-95F1FCE0AA33}"/>
              </a:ext>
            </a:extLst>
          </p:cNvPr>
          <p:cNvSpPr>
            <a:spLocks noGrp="1"/>
          </p:cNvSpPr>
          <p:nvPr>
            <p:ph type="dt" sz="half" idx="10"/>
          </p:nvPr>
        </p:nvSpPr>
        <p:spPr/>
        <p:txBody>
          <a:bodyPr/>
          <a:lstStyle/>
          <a:p>
            <a:r>
              <a:rPr lang="en-GB" smtClean="0"/>
              <a:t>25/01/2024</a:t>
            </a:r>
            <a:endParaRPr lang="en-US"/>
          </a:p>
        </p:txBody>
      </p:sp>
      <p:sp>
        <p:nvSpPr>
          <p:cNvPr id="5" name="Footer Placeholder 4">
            <a:extLst>
              <a:ext uri="{FF2B5EF4-FFF2-40B4-BE49-F238E27FC236}">
                <a16:creationId xmlns:a16="http://schemas.microsoft.com/office/drawing/2014/main" id="{C70587F6-75C7-2148-8B79-31080C0FC59D}"/>
              </a:ext>
            </a:extLst>
          </p:cNvPr>
          <p:cNvSpPr>
            <a:spLocks noGrp="1"/>
          </p:cNvSpPr>
          <p:nvPr>
            <p:ph type="ftr" sz="quarter" idx="11"/>
          </p:nvPr>
        </p:nvSpPr>
        <p:spPr/>
        <p:txBody>
          <a:bodyPr/>
          <a:lstStyle/>
          <a:p>
            <a:r>
              <a:rPr lang="en-US" smtClean="0"/>
              <a:t>ESB-RES-C199 L1G2-Speech for Employability1.4-PPT–Planning your talk</a:t>
            </a:r>
            <a:endParaRPr lang="en-US"/>
          </a:p>
        </p:txBody>
      </p:sp>
      <p:sp>
        <p:nvSpPr>
          <p:cNvPr id="6" name="Slide Number Placeholder 5">
            <a:extLst>
              <a:ext uri="{FF2B5EF4-FFF2-40B4-BE49-F238E27FC236}">
                <a16:creationId xmlns:a16="http://schemas.microsoft.com/office/drawing/2014/main" id="{82048A04-D702-C24C-9707-D3E019B605C6}"/>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9624432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GB" smtClean="0"/>
              <a:t>25/01/2024</a:t>
            </a:r>
            <a:endParaRPr lang="en-GB"/>
          </a:p>
        </p:txBody>
      </p:sp>
      <p:sp>
        <p:nvSpPr>
          <p:cNvPr id="5" name="Footer Placeholder 4"/>
          <p:cNvSpPr>
            <a:spLocks noGrp="1"/>
          </p:cNvSpPr>
          <p:nvPr>
            <p:ph type="ftr" sz="quarter" idx="11"/>
          </p:nvPr>
        </p:nvSpPr>
        <p:spPr/>
        <p:txBody>
          <a:bodyPr/>
          <a:lstStyle/>
          <a:p>
            <a:r>
              <a:rPr lang="en-US" smtClean="0"/>
              <a:t>ESB-RES-C199 L1G2-Speech for Employability1.4-PPT–Planning your talk</a:t>
            </a:r>
            <a:endParaRPr lang="en-GB"/>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40305851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GB" smtClean="0"/>
              <a:t>25/01/2024</a:t>
            </a:r>
            <a:endParaRPr lang="en-GB"/>
          </a:p>
        </p:txBody>
      </p:sp>
      <p:sp>
        <p:nvSpPr>
          <p:cNvPr id="4" name="Footer Placeholder 3"/>
          <p:cNvSpPr>
            <a:spLocks noGrp="1"/>
          </p:cNvSpPr>
          <p:nvPr>
            <p:ph type="ftr" sz="quarter" idx="11"/>
          </p:nvPr>
        </p:nvSpPr>
        <p:spPr/>
        <p:txBody>
          <a:bodyPr/>
          <a:lstStyle/>
          <a:p>
            <a:r>
              <a:rPr lang="en-US" smtClean="0"/>
              <a:t>ESB-RES-C199 L1G2-Speech for Employability1.4-PPT–Planning your talk</a:t>
            </a:r>
            <a:endParaRPr lang="en-GB"/>
          </a:p>
        </p:txBody>
      </p:sp>
      <p:sp>
        <p:nvSpPr>
          <p:cNvPr id="5" name="Slide Number Placeholder 4"/>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8106158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r>
              <a:rPr lang="en-GB" smtClean="0"/>
              <a:t>25/01/2024</a:t>
            </a:r>
            <a:endParaRPr lang="en-GB"/>
          </a:p>
        </p:txBody>
      </p:sp>
      <p:sp>
        <p:nvSpPr>
          <p:cNvPr id="5" name="Footer Placeholder 4"/>
          <p:cNvSpPr>
            <a:spLocks noGrp="1"/>
          </p:cNvSpPr>
          <p:nvPr>
            <p:ph type="ftr" sz="quarter" idx="11"/>
          </p:nvPr>
        </p:nvSpPr>
        <p:spPr/>
        <p:txBody>
          <a:bodyPr/>
          <a:lstStyle/>
          <a:p>
            <a:r>
              <a:rPr lang="en-US" smtClean="0"/>
              <a:t>ESB-RES-C199 L1G2-Speech for Employability1.4-PPT–Planning your talk</a:t>
            </a:r>
            <a:endParaRPr lang="en-GB"/>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25141771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r>
              <a:rPr lang="en-GB" smtClean="0"/>
              <a:t>25/01/2024</a:t>
            </a:r>
            <a:endParaRPr lang="en-GB"/>
          </a:p>
        </p:txBody>
      </p:sp>
      <p:sp>
        <p:nvSpPr>
          <p:cNvPr id="6" name="Footer Placeholder 5"/>
          <p:cNvSpPr>
            <a:spLocks noGrp="1"/>
          </p:cNvSpPr>
          <p:nvPr>
            <p:ph type="ftr" sz="quarter" idx="11"/>
          </p:nvPr>
        </p:nvSpPr>
        <p:spPr/>
        <p:txBody>
          <a:bodyPr/>
          <a:lstStyle/>
          <a:p>
            <a:r>
              <a:rPr lang="en-US" smtClean="0"/>
              <a:t>ESB-RES-C199 L1G2-Speech for Employability1.4-PPT–Planning your talk</a:t>
            </a:r>
            <a:endParaRPr lang="en-GB"/>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4877983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r>
              <a:rPr lang="en-GB" smtClean="0"/>
              <a:t>25/01/2024</a:t>
            </a:r>
            <a:endParaRPr lang="en-GB"/>
          </a:p>
        </p:txBody>
      </p:sp>
      <p:sp>
        <p:nvSpPr>
          <p:cNvPr id="8" name="Footer Placeholder 7"/>
          <p:cNvSpPr>
            <a:spLocks noGrp="1"/>
          </p:cNvSpPr>
          <p:nvPr>
            <p:ph type="ftr" sz="quarter" idx="11"/>
          </p:nvPr>
        </p:nvSpPr>
        <p:spPr/>
        <p:txBody>
          <a:bodyPr/>
          <a:lstStyle/>
          <a:p>
            <a:r>
              <a:rPr lang="en-US" smtClean="0"/>
              <a:t>ESB-RES-C199 L1G2-Speech for Employability1.4-PPT–Planning your talk</a:t>
            </a:r>
            <a:endParaRPr lang="en-GB"/>
          </a:p>
        </p:txBody>
      </p:sp>
      <p:sp>
        <p:nvSpPr>
          <p:cNvPr id="9" name="Slide Number Placeholder 8"/>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874822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GB" smtClean="0"/>
              <a:t>25/01/2024</a:t>
            </a:r>
            <a:endParaRPr lang="en-GB"/>
          </a:p>
        </p:txBody>
      </p:sp>
      <p:sp>
        <p:nvSpPr>
          <p:cNvPr id="4" name="Footer Placeholder 3"/>
          <p:cNvSpPr>
            <a:spLocks noGrp="1"/>
          </p:cNvSpPr>
          <p:nvPr>
            <p:ph type="ftr" sz="quarter" idx="11"/>
          </p:nvPr>
        </p:nvSpPr>
        <p:spPr/>
        <p:txBody>
          <a:bodyPr/>
          <a:lstStyle/>
          <a:p>
            <a:r>
              <a:rPr lang="en-US" smtClean="0"/>
              <a:t>ESB-RES-C199 L1G2-Speech for Employability1.4-PPT–Planning your talk</a:t>
            </a:r>
            <a:endParaRPr lang="en-GB"/>
          </a:p>
        </p:txBody>
      </p:sp>
      <p:sp>
        <p:nvSpPr>
          <p:cNvPr id="5" name="Slide Number Placeholder 4"/>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6446471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GB" smtClean="0"/>
              <a:t>25/01/2024</a:t>
            </a:r>
            <a:endParaRPr lang="en-GB"/>
          </a:p>
        </p:txBody>
      </p:sp>
      <p:sp>
        <p:nvSpPr>
          <p:cNvPr id="3" name="Footer Placeholder 2"/>
          <p:cNvSpPr>
            <a:spLocks noGrp="1"/>
          </p:cNvSpPr>
          <p:nvPr>
            <p:ph type="ftr" sz="quarter" idx="11"/>
          </p:nvPr>
        </p:nvSpPr>
        <p:spPr/>
        <p:txBody>
          <a:bodyPr/>
          <a:lstStyle/>
          <a:p>
            <a:r>
              <a:rPr lang="en-US" smtClean="0"/>
              <a:t>ESB-RES-C199 L1G2-Speech for Employability1.4-PPT–Planning your talk</a:t>
            </a:r>
            <a:endParaRPr lang="en-GB"/>
          </a:p>
        </p:txBody>
      </p:sp>
      <p:sp>
        <p:nvSpPr>
          <p:cNvPr id="4" name="Slide Number Placeholder 3"/>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1892756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GB" smtClean="0"/>
              <a:t>25/01/2024</a:t>
            </a:r>
            <a:endParaRPr lang="en-GB"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t>ESB-RES-C199 L1G2-Speech for Employability1.4-PPT–Planning your talk</a:t>
            </a:r>
            <a:endParaRPr lang="en-GB"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EFC07C4F-4DD7-4452-9CBE-7B4BC77324C7}" type="slidenum">
              <a:rPr lang="en-GB" smtClean="0"/>
              <a:t>‹#›</a:t>
            </a:fld>
            <a:endParaRPr lang="en-GB" dirty="0"/>
          </a:p>
        </p:txBody>
      </p:sp>
    </p:spTree>
    <p:extLst>
      <p:ext uri="{BB962C8B-B14F-4D97-AF65-F5344CB8AC3E}">
        <p14:creationId xmlns:p14="http://schemas.microsoft.com/office/powerpoint/2010/main" val="2235221457"/>
      </p:ext>
    </p:extLst>
  </p:cSld>
  <p:clrMap bg1="lt1" tx1="dk1" bg2="lt2" tx2="dk2" accent1="accent1" accent2="accent2" accent3="accent3" accent4="accent4" accent5="accent5" accent6="accent6" hlink="hlink" folHlink="folHlink"/>
  <p:sldLayoutIdLst>
    <p:sldLayoutId id="2147483673" r:id="rId1"/>
    <p:sldLayoutId id="2147483685" r:id="rId2"/>
    <p:sldLayoutId id="2147483674" r:id="rId3"/>
    <p:sldLayoutId id="214748368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 id="2147483683" r:id="rId13"/>
  </p:sldLayoutIdLst>
  <p:hf hdr="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7B8F6DA-4F64-B141-A188-9B0FCB51C47E}"/>
              </a:ext>
            </a:extLst>
          </p:cNvPr>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FA22BBE-F8C8-B04C-B0A8-E4551DD7CB82}"/>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7DFA96A-8A86-D041-B287-D9DB5F7BEA15}"/>
              </a:ext>
            </a:extLst>
          </p:cNvPr>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smtClean="0"/>
              <a:t>25/01/2024</a:t>
            </a:r>
            <a:endParaRPr lang="en-US"/>
          </a:p>
        </p:txBody>
      </p:sp>
      <p:sp>
        <p:nvSpPr>
          <p:cNvPr id="5" name="Footer Placeholder 4">
            <a:extLst>
              <a:ext uri="{FF2B5EF4-FFF2-40B4-BE49-F238E27FC236}">
                <a16:creationId xmlns:a16="http://schemas.microsoft.com/office/drawing/2014/main" id="{08D5F56B-812F-FE48-B763-EDE7306DCB36}"/>
              </a:ext>
            </a:extLst>
          </p:cNvPr>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ESB-RES-C199 L1G2-Speech for Employability1.4-PPT–Planning your talk</a:t>
            </a:r>
            <a:endParaRPr lang="en-US"/>
          </a:p>
        </p:txBody>
      </p:sp>
      <p:sp>
        <p:nvSpPr>
          <p:cNvPr id="6" name="Slide Number Placeholder 5">
            <a:extLst>
              <a:ext uri="{FF2B5EF4-FFF2-40B4-BE49-F238E27FC236}">
                <a16:creationId xmlns:a16="http://schemas.microsoft.com/office/drawing/2014/main" id="{31560CD7-9D28-234B-8A60-02B8976E029A}"/>
              </a:ext>
            </a:extLst>
          </p:cNvPr>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78F4B7D-873E-F24F-88CE-73B8D20481BF}" type="slidenum">
              <a:rPr lang="en-US" smtClean="0"/>
              <a:t>‹#›</a:t>
            </a:fld>
            <a:endParaRPr lang="en-US"/>
          </a:p>
        </p:txBody>
      </p:sp>
    </p:spTree>
    <p:extLst>
      <p:ext uri="{BB962C8B-B14F-4D97-AF65-F5344CB8AC3E}">
        <p14:creationId xmlns:p14="http://schemas.microsoft.com/office/powerpoint/2010/main" val="1188313376"/>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3.jpeg"/><Relationship Id="rId5" Type="http://schemas.openxmlformats.org/officeDocument/2006/relationships/image" Target="../media/image4.jpeg"/><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video" Target="https://www.youtube.com/embed/EfuLRhdHdtk" TargetMode="External"/><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3.jpeg"/><Relationship Id="rId5" Type="http://schemas.openxmlformats.org/officeDocument/2006/relationships/image" Target="../media/image4.jpe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3.jpeg"/><Relationship Id="rId5" Type="http://schemas.openxmlformats.org/officeDocument/2006/relationships/image" Target="../media/image9.pn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2411760" y="6309321"/>
            <a:ext cx="3086100" cy="412156"/>
          </a:xfrm>
        </p:spPr>
        <p:txBody>
          <a:bodyPr/>
          <a:lstStyle/>
          <a:p>
            <a:r>
              <a:rPr lang="en-US" dirty="0" smtClean="0"/>
              <a:t>ESB-RES-C199 </a:t>
            </a:r>
          </a:p>
          <a:p>
            <a:r>
              <a:rPr lang="en-US" dirty="0" smtClean="0"/>
              <a:t>L1G2-Speech for Employability1.4-PPT–Planning your talk</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1</a:t>
            </a:fld>
            <a:endParaRPr lang="en-GB"/>
          </a:p>
        </p:txBody>
      </p:sp>
      <p:sp>
        <p:nvSpPr>
          <p:cNvPr id="6" name="Title 1">
            <a:extLst>
              <a:ext uri="{FF2B5EF4-FFF2-40B4-BE49-F238E27FC236}">
                <a16:creationId xmlns:a16="http://schemas.microsoft.com/office/drawing/2014/main" id="{30C97A73-8511-DD43-BE87-4328925D31A2}"/>
              </a:ext>
            </a:extLst>
          </p:cNvPr>
          <p:cNvSpPr txBox="1">
            <a:spLocks/>
          </p:cNvSpPr>
          <p:nvPr/>
        </p:nvSpPr>
        <p:spPr>
          <a:xfrm>
            <a:off x="323528" y="1268760"/>
            <a:ext cx="7886700" cy="792088"/>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b="1" i="1" dirty="0">
                <a:latin typeface="+mn-lt"/>
              </a:rPr>
              <a:t>Section 1 – Planning your talk</a:t>
            </a:r>
          </a:p>
        </p:txBody>
      </p:sp>
      <p:sp>
        <p:nvSpPr>
          <p:cNvPr id="2" name="Rectangle 1">
            <a:extLst>
              <a:ext uri="{FF2B5EF4-FFF2-40B4-BE49-F238E27FC236}">
                <a16:creationId xmlns:a16="http://schemas.microsoft.com/office/drawing/2014/main" id="{99D1078A-C66D-48F3-9603-61AA1E82CA34}"/>
              </a:ext>
            </a:extLst>
          </p:cNvPr>
          <p:cNvSpPr/>
          <p:nvPr/>
        </p:nvSpPr>
        <p:spPr>
          <a:xfrm>
            <a:off x="323528" y="2276872"/>
            <a:ext cx="8496944" cy="792088"/>
          </a:xfrm>
          <a:prstGeom prst="rect">
            <a:avLst/>
          </a:prstGeom>
          <a:solidFill>
            <a:srgbClr val="C3D620"/>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2000" b="1" i="1" dirty="0"/>
              <a:t>Lesson Objective: To create a plan for your talk, thinking about how to open, how to close, and how to organise your information</a:t>
            </a:r>
          </a:p>
        </p:txBody>
      </p:sp>
      <p:sp>
        <p:nvSpPr>
          <p:cNvPr id="8" name="Rectangle 7">
            <a:extLst>
              <a:ext uri="{FF2B5EF4-FFF2-40B4-BE49-F238E27FC236}">
                <a16:creationId xmlns:a16="http://schemas.microsoft.com/office/drawing/2014/main" id="{1D802D75-4751-4BB2-B5BD-7B9278E0C5BA}"/>
              </a:ext>
            </a:extLst>
          </p:cNvPr>
          <p:cNvSpPr/>
          <p:nvPr/>
        </p:nvSpPr>
        <p:spPr>
          <a:xfrm>
            <a:off x="323528" y="3284984"/>
            <a:ext cx="8496944" cy="2592288"/>
          </a:xfrm>
          <a:prstGeom prst="rect">
            <a:avLst/>
          </a:prstGeom>
          <a:solidFill>
            <a:srgbClr val="FBD10B"/>
          </a:solidFill>
          <a:ln>
            <a:noFill/>
          </a:ln>
        </p:spPr>
        <p:style>
          <a:lnRef idx="2">
            <a:schemeClr val="dk1"/>
          </a:lnRef>
          <a:fillRef idx="1">
            <a:schemeClr val="lt1"/>
          </a:fillRef>
          <a:effectRef idx="0">
            <a:schemeClr val="dk1"/>
          </a:effectRef>
          <a:fontRef idx="minor">
            <a:schemeClr val="dk1"/>
          </a:fontRef>
        </p:style>
        <p:txBody>
          <a:bodyPr rtlCol="0" anchor="t"/>
          <a:lstStyle/>
          <a:p>
            <a:r>
              <a:rPr lang="en-GB" b="1" i="1" dirty="0"/>
              <a:t>Lesson Outcomes: </a:t>
            </a:r>
          </a:p>
          <a:p>
            <a:r>
              <a:rPr lang="en-GB" b="1" i="1" dirty="0"/>
              <a:t>By the end of this lesson, you should have:</a:t>
            </a:r>
          </a:p>
          <a:p>
            <a:pPr marL="285750" indent="-285750">
              <a:buFont typeface="Arial" panose="020B0604020202020204" pitchFamily="34" charset="0"/>
              <a:buChar char="•"/>
            </a:pPr>
            <a:endParaRPr lang="en-GB" b="1" i="1" dirty="0"/>
          </a:p>
          <a:p>
            <a:pPr marL="285750" indent="-285750">
              <a:buFont typeface="Arial" panose="020B0604020202020204" pitchFamily="34" charset="0"/>
              <a:buChar char="•"/>
            </a:pPr>
            <a:r>
              <a:rPr lang="en-GB" sz="1600" i="1" dirty="0"/>
              <a:t>Investigated what makes a good opening and a good conclusion for a talk</a:t>
            </a:r>
          </a:p>
          <a:p>
            <a:pPr marL="285750" indent="-285750">
              <a:buFont typeface="Arial" panose="020B0604020202020204" pitchFamily="34" charset="0"/>
              <a:buChar char="•"/>
            </a:pPr>
            <a:r>
              <a:rPr lang="en-GB" sz="1600" i="1" dirty="0"/>
              <a:t>Created a plan/structure for your talk to follow</a:t>
            </a:r>
          </a:p>
          <a:p>
            <a:pPr marL="285750" indent="-285750">
              <a:buFont typeface="Arial" panose="020B0604020202020204" pitchFamily="34" charset="0"/>
              <a:buChar char="•"/>
            </a:pPr>
            <a:r>
              <a:rPr lang="en-GB" sz="1600" i="1" dirty="0"/>
              <a:t>Made sure your talk stays within the time limit</a:t>
            </a:r>
          </a:p>
          <a:p>
            <a:pPr marL="285750" indent="-285750">
              <a:buFont typeface="Arial" panose="020B0604020202020204" pitchFamily="34" charset="0"/>
              <a:buChar char="•"/>
            </a:pPr>
            <a:endParaRPr lang="en-GB" b="1" i="1" dirty="0"/>
          </a:p>
        </p:txBody>
      </p:sp>
      <p:pic>
        <p:nvPicPr>
          <p:cNvPr id="7" name="Picture 6">
            <a:extLst>
              <a:ext uri="{FF2B5EF4-FFF2-40B4-BE49-F238E27FC236}">
                <a16:creationId xmlns:a16="http://schemas.microsoft.com/office/drawing/2014/main" id="{CBE4BEE1-36A5-9CDF-4332-B212DD2766C8}"/>
              </a:ext>
            </a:extLst>
          </p:cNvPr>
          <p:cNvPicPr>
            <a:picLocks noChangeAspect="1"/>
          </p:cNvPicPr>
          <p:nvPr/>
        </p:nvPicPr>
        <p:blipFill>
          <a:blip r:embed="rId3"/>
          <a:stretch>
            <a:fillRect/>
          </a:stretch>
        </p:blipFill>
        <p:spPr>
          <a:xfrm>
            <a:off x="8577840" y="6180427"/>
            <a:ext cx="485775" cy="523875"/>
          </a:xfrm>
          <a:prstGeom prst="rect">
            <a:avLst/>
          </a:prstGeom>
        </p:spPr>
      </p:pic>
    </p:spTree>
    <p:extLst>
      <p:ext uri="{BB962C8B-B14F-4D97-AF65-F5344CB8AC3E}">
        <p14:creationId xmlns:p14="http://schemas.microsoft.com/office/powerpoint/2010/main" val="3804731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p:txBody>
          <a:bodyPr/>
          <a:lstStyle/>
          <a:p>
            <a:r>
              <a:rPr lang="en-US" dirty="0" smtClean="0"/>
              <a:t>ESB-RES-C199 </a:t>
            </a:r>
          </a:p>
          <a:p>
            <a:r>
              <a:rPr lang="en-US" dirty="0" smtClean="0"/>
              <a:t>L1G2-Speech for Employability1.4-PPT–Planning your talk</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10</a:t>
            </a:fld>
            <a:endParaRPr lang="en-GB"/>
          </a:p>
        </p:txBody>
      </p:sp>
      <p:graphicFrame>
        <p:nvGraphicFramePr>
          <p:cNvPr id="7" name="Table 6"/>
          <p:cNvGraphicFramePr>
            <a:graphicFrameLocks noGrp="1"/>
          </p:cNvGraphicFramePr>
          <p:nvPr/>
        </p:nvGraphicFramePr>
        <p:xfrm>
          <a:off x="461186" y="3213201"/>
          <a:ext cx="8143262" cy="2952102"/>
        </p:xfrm>
        <a:graphic>
          <a:graphicData uri="http://schemas.openxmlformats.org/drawingml/2006/table">
            <a:tbl>
              <a:tblPr firstRow="1" bandRow="1">
                <a:tableStyleId>{5940675A-B579-460E-94D1-54222C63F5DA}</a:tableStyleId>
              </a:tblPr>
              <a:tblGrid>
                <a:gridCol w="4071631">
                  <a:extLst>
                    <a:ext uri="{9D8B030D-6E8A-4147-A177-3AD203B41FA5}">
                      <a16:colId xmlns:a16="http://schemas.microsoft.com/office/drawing/2014/main" val="588912285"/>
                    </a:ext>
                  </a:extLst>
                </a:gridCol>
                <a:gridCol w="4071631">
                  <a:extLst>
                    <a:ext uri="{9D8B030D-6E8A-4147-A177-3AD203B41FA5}">
                      <a16:colId xmlns:a16="http://schemas.microsoft.com/office/drawing/2014/main" val="778893158"/>
                    </a:ext>
                  </a:extLst>
                </a:gridCol>
              </a:tblGrid>
              <a:tr h="984034">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Statement/Opinion/Fact</a:t>
                      </a:r>
                    </a:p>
                  </a:txBody>
                  <a:tcPr>
                    <a:solidFill>
                      <a:schemeClr val="bg1"/>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highlight>
                            <a:srgbClr val="FFFF00"/>
                          </a:highlight>
                        </a:rPr>
                        <a:t>Link back to the opening</a:t>
                      </a:r>
                    </a:p>
                  </a:txBody>
                  <a:tcPr>
                    <a:solidFill>
                      <a:schemeClr val="bg1"/>
                    </a:solidFill>
                  </a:tcPr>
                </a:tc>
                <a:extLst>
                  <a:ext uri="{0D108BD9-81ED-4DB2-BD59-A6C34878D82A}">
                    <a16:rowId xmlns:a16="http://schemas.microsoft.com/office/drawing/2014/main" val="57064448"/>
                  </a:ext>
                </a:extLst>
              </a:tr>
              <a:tr h="984034">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highlight>
                            <a:srgbClr val="FFFF00"/>
                          </a:highlight>
                        </a:rPr>
                        <a:t>Call to action</a:t>
                      </a:r>
                    </a:p>
                  </a:txBody>
                  <a:tcPr>
                    <a:solidFill>
                      <a:schemeClr val="bg1"/>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Question</a:t>
                      </a:r>
                    </a:p>
                  </a:txBody>
                  <a:tcPr>
                    <a:solidFill>
                      <a:schemeClr val="bg1"/>
                    </a:solidFill>
                  </a:tcPr>
                </a:tc>
                <a:extLst>
                  <a:ext uri="{0D108BD9-81ED-4DB2-BD59-A6C34878D82A}">
                    <a16:rowId xmlns:a16="http://schemas.microsoft.com/office/drawing/2014/main" val="2143005131"/>
                  </a:ext>
                </a:extLst>
              </a:tr>
              <a:tr h="984034">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Humour</a:t>
                      </a:r>
                    </a:p>
                  </a:txBody>
                  <a:tcPr>
                    <a:solidFill>
                      <a:schemeClr val="bg1"/>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Quotation</a:t>
                      </a:r>
                    </a:p>
                  </a:txBody>
                  <a:tcPr>
                    <a:solidFill>
                      <a:schemeClr val="bg1"/>
                    </a:solidFill>
                  </a:tcPr>
                </a:tc>
                <a:extLst>
                  <a:ext uri="{0D108BD9-81ED-4DB2-BD59-A6C34878D82A}">
                    <a16:rowId xmlns:a16="http://schemas.microsoft.com/office/drawing/2014/main" val="2410337947"/>
                  </a:ext>
                </a:extLst>
              </a:tr>
            </a:tbl>
          </a:graphicData>
        </a:graphic>
      </p:graphicFrame>
      <p:sp>
        <p:nvSpPr>
          <p:cNvPr id="15" name="Title 1">
            <a:extLst>
              <a:ext uri="{FF2B5EF4-FFF2-40B4-BE49-F238E27FC236}">
                <a16:creationId xmlns:a16="http://schemas.microsoft.com/office/drawing/2014/main" id="{18999B84-62BF-C88F-4BEE-7057BA08B174}"/>
              </a:ext>
            </a:extLst>
          </p:cNvPr>
          <p:cNvSpPr txBox="1">
            <a:spLocks/>
          </p:cNvSpPr>
          <p:nvPr/>
        </p:nvSpPr>
        <p:spPr>
          <a:xfrm>
            <a:off x="357708" y="836712"/>
            <a:ext cx="7886700" cy="864096"/>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b="1" i="1"/>
              <a:t>Conclusions</a:t>
            </a:r>
            <a:endParaRPr lang="en-US" b="1" i="1" dirty="0"/>
          </a:p>
        </p:txBody>
      </p:sp>
      <p:pic>
        <p:nvPicPr>
          <p:cNvPr id="17" name="Picture 16">
            <a:extLst>
              <a:ext uri="{FF2B5EF4-FFF2-40B4-BE49-F238E27FC236}">
                <a16:creationId xmlns:a16="http://schemas.microsoft.com/office/drawing/2014/main" id="{4799C0F9-2718-F031-E7E3-0C602EBACC26}"/>
              </a:ext>
            </a:extLst>
          </p:cNvPr>
          <p:cNvPicPr>
            <a:picLocks noChangeAspect="1"/>
          </p:cNvPicPr>
          <p:nvPr/>
        </p:nvPicPr>
        <p:blipFill>
          <a:blip r:embed="rId3"/>
          <a:stretch>
            <a:fillRect/>
          </a:stretch>
        </p:blipFill>
        <p:spPr>
          <a:xfrm>
            <a:off x="2343932" y="1448914"/>
            <a:ext cx="936104" cy="1026331"/>
          </a:xfrm>
          <a:prstGeom prst="rect">
            <a:avLst/>
          </a:prstGeom>
        </p:spPr>
      </p:pic>
      <p:pic>
        <p:nvPicPr>
          <p:cNvPr id="18" name="Picture 17">
            <a:extLst>
              <a:ext uri="{FF2B5EF4-FFF2-40B4-BE49-F238E27FC236}">
                <a16:creationId xmlns:a16="http://schemas.microsoft.com/office/drawing/2014/main" id="{509B044B-F97E-6121-77B3-A91FDFFCB8BB}"/>
              </a:ext>
            </a:extLst>
          </p:cNvPr>
          <p:cNvPicPr>
            <a:picLocks noChangeAspect="1"/>
          </p:cNvPicPr>
          <p:nvPr/>
        </p:nvPicPr>
        <p:blipFill>
          <a:blip r:embed="rId4"/>
          <a:stretch>
            <a:fillRect/>
          </a:stretch>
        </p:blipFill>
        <p:spPr>
          <a:xfrm>
            <a:off x="283723" y="1609182"/>
            <a:ext cx="1953189" cy="801883"/>
          </a:xfrm>
          <a:prstGeom prst="rect">
            <a:avLst/>
          </a:prstGeom>
        </p:spPr>
      </p:pic>
      <p:grpSp>
        <p:nvGrpSpPr>
          <p:cNvPr id="19" name="Group 18">
            <a:extLst>
              <a:ext uri="{FF2B5EF4-FFF2-40B4-BE49-F238E27FC236}">
                <a16:creationId xmlns:a16="http://schemas.microsoft.com/office/drawing/2014/main" id="{6B80BD65-6980-3989-B410-D9E04A838AA7}"/>
              </a:ext>
            </a:extLst>
          </p:cNvPr>
          <p:cNvGrpSpPr/>
          <p:nvPr/>
        </p:nvGrpSpPr>
        <p:grpSpPr>
          <a:xfrm>
            <a:off x="3387056" y="1196752"/>
            <a:ext cx="5473221" cy="1512168"/>
            <a:chOff x="6156176" y="4775069"/>
            <a:chExt cx="2186457" cy="1485478"/>
          </a:xfrm>
        </p:grpSpPr>
        <p:pic>
          <p:nvPicPr>
            <p:cNvPr id="20" name="Picture 19">
              <a:extLst>
                <a:ext uri="{FF2B5EF4-FFF2-40B4-BE49-F238E27FC236}">
                  <a16:creationId xmlns:a16="http://schemas.microsoft.com/office/drawing/2014/main" id="{6FE1AE0D-ADFC-44C8-784A-3297277E8A0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156176" y="4775069"/>
              <a:ext cx="2186457" cy="1485478"/>
            </a:xfrm>
            <a:prstGeom prst="rect">
              <a:avLst/>
            </a:prstGeom>
          </p:spPr>
        </p:pic>
        <p:sp>
          <p:nvSpPr>
            <p:cNvPr id="21" name="TextBox 20">
              <a:extLst>
                <a:ext uri="{FF2B5EF4-FFF2-40B4-BE49-F238E27FC236}">
                  <a16:creationId xmlns:a16="http://schemas.microsoft.com/office/drawing/2014/main" id="{ACE8A938-8BB5-3597-7497-2DEEDC01836A}"/>
                </a:ext>
              </a:extLst>
            </p:cNvPr>
            <p:cNvSpPr txBox="1"/>
            <p:nvPr/>
          </p:nvSpPr>
          <p:spPr>
            <a:xfrm>
              <a:off x="6333443" y="4902080"/>
              <a:ext cx="1925192" cy="1278438"/>
            </a:xfrm>
            <a:prstGeom prst="rect">
              <a:avLst/>
            </a:prstGeom>
            <a:noFill/>
          </p:spPr>
          <p:txBody>
            <a:bodyPr wrap="square" rtlCol="0">
              <a:spAutoFit/>
            </a:bodyPr>
            <a:lstStyle/>
            <a:p>
              <a:pPr algn="ctr"/>
              <a:r>
                <a:rPr lang="en-GB" sz="1100" i="1" dirty="0"/>
                <a:t>How you end your talk is just as important as how you open it. You can use a lot of the same techniques, but we have added a </a:t>
              </a:r>
              <a:r>
                <a:rPr lang="en-GB" sz="1100" i="1" dirty="0">
                  <a:highlight>
                    <a:srgbClr val="FFFF00"/>
                  </a:highlight>
                </a:rPr>
                <a:t>couple of different ones</a:t>
              </a:r>
              <a:r>
                <a:rPr lang="en-GB" sz="1100" i="1" dirty="0"/>
                <a:t> for you to try out here, too.</a:t>
              </a:r>
            </a:p>
            <a:p>
              <a:pPr algn="ctr"/>
              <a:r>
                <a:rPr lang="en-GB" sz="1100" i="1" dirty="0"/>
                <a:t>Whilst your opening aims to ‘hook’ the audience, the conclusion should </a:t>
              </a:r>
              <a:r>
                <a:rPr lang="en-GB" sz="1100" b="1" i="1" dirty="0"/>
                <a:t>leave them something to think about or remember.</a:t>
              </a:r>
            </a:p>
          </p:txBody>
        </p:sp>
      </p:grpSp>
      <p:sp>
        <p:nvSpPr>
          <p:cNvPr id="12" name="TextBox 11"/>
          <p:cNvSpPr txBox="1"/>
          <p:nvPr/>
        </p:nvSpPr>
        <p:spPr>
          <a:xfrm>
            <a:off x="291067" y="2484185"/>
            <a:ext cx="4856995" cy="584775"/>
          </a:xfrm>
          <a:prstGeom prst="rect">
            <a:avLst/>
          </a:prstGeom>
          <a:noFill/>
        </p:spPr>
        <p:txBody>
          <a:bodyPr wrap="square" rtlCol="0">
            <a:spAutoFit/>
          </a:bodyPr>
          <a:lstStyle/>
          <a:p>
            <a:pPr algn="ctr"/>
            <a:r>
              <a:rPr lang="en-GB" sz="1600" b="1" i="1" dirty="0">
                <a:solidFill>
                  <a:srgbClr val="E7151B"/>
                </a:solidFill>
              </a:rPr>
              <a:t>Now think about your own topic – could you use any of these methods to leave your audience thinking?</a:t>
            </a:r>
          </a:p>
        </p:txBody>
      </p:sp>
      <p:pic>
        <p:nvPicPr>
          <p:cNvPr id="2" name="Picture 1">
            <a:extLst>
              <a:ext uri="{FF2B5EF4-FFF2-40B4-BE49-F238E27FC236}">
                <a16:creationId xmlns:a16="http://schemas.microsoft.com/office/drawing/2014/main" id="{66142A7B-1852-8AD4-B1BE-ABCF28F31D77}"/>
              </a:ext>
            </a:extLst>
          </p:cNvPr>
          <p:cNvPicPr>
            <a:picLocks noChangeAspect="1"/>
          </p:cNvPicPr>
          <p:nvPr/>
        </p:nvPicPr>
        <p:blipFill>
          <a:blip r:embed="rId6"/>
          <a:stretch>
            <a:fillRect/>
          </a:stretch>
        </p:blipFill>
        <p:spPr>
          <a:xfrm>
            <a:off x="8520113" y="6193291"/>
            <a:ext cx="485775" cy="523875"/>
          </a:xfrm>
          <a:prstGeom prst="rect">
            <a:avLst/>
          </a:prstGeom>
        </p:spPr>
      </p:pic>
    </p:spTree>
    <p:extLst>
      <p:ext uri="{BB962C8B-B14F-4D97-AF65-F5344CB8AC3E}">
        <p14:creationId xmlns:p14="http://schemas.microsoft.com/office/powerpoint/2010/main" val="36709765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980728"/>
            <a:ext cx="7886700" cy="720080"/>
          </a:xfrm>
        </p:spPr>
        <p:txBody>
          <a:bodyPr/>
          <a:lstStyle/>
          <a:p>
            <a:r>
              <a:rPr lang="en-GB" b="1" i="1" dirty="0"/>
              <a:t>Structure</a:t>
            </a:r>
          </a:p>
        </p:txBody>
      </p:sp>
      <p:sp>
        <p:nvSpPr>
          <p:cNvPr id="3" name="Date Placeholder 2"/>
          <p:cNvSpPr>
            <a:spLocks noGrp="1"/>
          </p:cNvSpPr>
          <p:nvPr>
            <p:ph type="dt" sz="half" idx="10"/>
          </p:nvPr>
        </p:nvSpPr>
        <p:spPr/>
        <p:txBody>
          <a:bodyPr/>
          <a:lstStyle/>
          <a:p>
            <a:r>
              <a:rPr lang="en-GB" smtClean="0"/>
              <a:t>25/01/2024</a:t>
            </a:r>
            <a:endParaRPr lang="en-GB"/>
          </a:p>
        </p:txBody>
      </p:sp>
      <p:sp>
        <p:nvSpPr>
          <p:cNvPr id="4" name="Footer Placeholder 3"/>
          <p:cNvSpPr>
            <a:spLocks noGrp="1"/>
          </p:cNvSpPr>
          <p:nvPr>
            <p:ph type="ftr" sz="quarter" idx="11"/>
          </p:nvPr>
        </p:nvSpPr>
        <p:spPr/>
        <p:txBody>
          <a:bodyPr/>
          <a:lstStyle/>
          <a:p>
            <a:r>
              <a:rPr lang="en-US" dirty="0" smtClean="0"/>
              <a:t>ESB-RES-C199 </a:t>
            </a:r>
          </a:p>
          <a:p>
            <a:r>
              <a:rPr lang="en-US" dirty="0" smtClean="0"/>
              <a:t>L1G2-Speech for Employability1.4-PPT–Planning your talk</a:t>
            </a:r>
            <a:endParaRPr lang="en-GB" dirty="0"/>
          </a:p>
        </p:txBody>
      </p:sp>
      <p:sp>
        <p:nvSpPr>
          <p:cNvPr id="5" name="Slide Number Placeholder 4"/>
          <p:cNvSpPr>
            <a:spLocks noGrp="1"/>
          </p:cNvSpPr>
          <p:nvPr>
            <p:ph type="sldNum" sz="quarter" idx="12"/>
          </p:nvPr>
        </p:nvSpPr>
        <p:spPr/>
        <p:txBody>
          <a:bodyPr/>
          <a:lstStyle/>
          <a:p>
            <a:fld id="{EFC07C4F-4DD7-4452-9CBE-7B4BC77324C7}" type="slidenum">
              <a:rPr lang="en-GB" smtClean="0"/>
              <a:t>11</a:t>
            </a:fld>
            <a:endParaRPr lang="en-GB"/>
          </a:p>
        </p:txBody>
      </p:sp>
      <p:cxnSp>
        <p:nvCxnSpPr>
          <p:cNvPr id="7" name="Straight Connector 6"/>
          <p:cNvCxnSpPr/>
          <p:nvPr/>
        </p:nvCxnSpPr>
        <p:spPr>
          <a:xfrm>
            <a:off x="395536" y="4005064"/>
            <a:ext cx="842493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395536" y="3802994"/>
            <a:ext cx="0" cy="418094"/>
          </a:xfrm>
          <a:prstGeom prst="line">
            <a:avLst/>
          </a:prstGeom>
          <a:ln w="19050">
            <a:solidFill>
              <a:srgbClr val="C3D82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2699792" y="3778751"/>
            <a:ext cx="0" cy="418094"/>
          </a:xfrm>
          <a:prstGeom prst="line">
            <a:avLst/>
          </a:prstGeom>
          <a:ln w="19050">
            <a:solidFill>
              <a:srgbClr val="FBD10A"/>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8820472" y="3778751"/>
            <a:ext cx="0" cy="418094"/>
          </a:xfrm>
          <a:prstGeom prst="line">
            <a:avLst/>
          </a:prstGeom>
          <a:ln w="19050">
            <a:solidFill>
              <a:srgbClr val="F6A14C"/>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179512" y="4262735"/>
            <a:ext cx="1152128" cy="369332"/>
          </a:xfrm>
          <a:prstGeom prst="rect">
            <a:avLst/>
          </a:prstGeom>
          <a:noFill/>
        </p:spPr>
        <p:txBody>
          <a:bodyPr wrap="square" rtlCol="0">
            <a:spAutoFit/>
          </a:bodyPr>
          <a:lstStyle/>
          <a:p>
            <a:pPr algn="ctr"/>
            <a:r>
              <a:rPr lang="en-GB" i="1" dirty="0">
                <a:solidFill>
                  <a:srgbClr val="C3D821"/>
                </a:solidFill>
              </a:rPr>
              <a:t>Start</a:t>
            </a:r>
          </a:p>
        </p:txBody>
      </p:sp>
      <p:sp>
        <p:nvSpPr>
          <p:cNvPr id="17" name="TextBox 16"/>
          <p:cNvSpPr txBox="1"/>
          <p:nvPr/>
        </p:nvSpPr>
        <p:spPr>
          <a:xfrm>
            <a:off x="4031940" y="4238492"/>
            <a:ext cx="1152128" cy="369332"/>
          </a:xfrm>
          <a:prstGeom prst="rect">
            <a:avLst/>
          </a:prstGeom>
          <a:noFill/>
          <a:ln>
            <a:noFill/>
          </a:ln>
        </p:spPr>
        <p:txBody>
          <a:bodyPr wrap="square" rtlCol="0">
            <a:spAutoFit/>
          </a:bodyPr>
          <a:lstStyle/>
          <a:p>
            <a:pPr algn="ctr"/>
            <a:r>
              <a:rPr lang="en-GB" i="1" dirty="0">
                <a:solidFill>
                  <a:srgbClr val="FBD10A"/>
                </a:solidFill>
              </a:rPr>
              <a:t>Middle</a:t>
            </a:r>
          </a:p>
        </p:txBody>
      </p:sp>
      <p:sp>
        <p:nvSpPr>
          <p:cNvPr id="18" name="TextBox 17"/>
          <p:cNvSpPr txBox="1"/>
          <p:nvPr/>
        </p:nvSpPr>
        <p:spPr>
          <a:xfrm>
            <a:off x="7884368" y="4207135"/>
            <a:ext cx="1152128" cy="369332"/>
          </a:xfrm>
          <a:prstGeom prst="rect">
            <a:avLst/>
          </a:prstGeom>
          <a:noFill/>
        </p:spPr>
        <p:txBody>
          <a:bodyPr wrap="square" rtlCol="0">
            <a:spAutoFit/>
          </a:bodyPr>
          <a:lstStyle/>
          <a:p>
            <a:pPr algn="ctr"/>
            <a:r>
              <a:rPr lang="en-GB" i="1" dirty="0">
                <a:solidFill>
                  <a:srgbClr val="F6A14C"/>
                </a:solidFill>
              </a:rPr>
              <a:t>End</a:t>
            </a:r>
          </a:p>
        </p:txBody>
      </p:sp>
      <p:sp>
        <p:nvSpPr>
          <p:cNvPr id="6" name="TextBox 5">
            <a:extLst>
              <a:ext uri="{FF2B5EF4-FFF2-40B4-BE49-F238E27FC236}">
                <a16:creationId xmlns:a16="http://schemas.microsoft.com/office/drawing/2014/main" id="{E73B4624-C1B7-41D8-83AD-059EB237C5C5}"/>
              </a:ext>
            </a:extLst>
          </p:cNvPr>
          <p:cNvSpPr txBox="1"/>
          <p:nvPr/>
        </p:nvSpPr>
        <p:spPr>
          <a:xfrm>
            <a:off x="416423" y="1629092"/>
            <a:ext cx="8424936" cy="1384995"/>
          </a:xfrm>
          <a:prstGeom prst="rect">
            <a:avLst/>
          </a:prstGeom>
          <a:noFill/>
        </p:spPr>
        <p:txBody>
          <a:bodyPr wrap="square" lIns="91440" tIns="45720" rIns="91440" bIns="45720" rtlCol="0" anchor="t">
            <a:spAutoFit/>
          </a:bodyPr>
          <a:lstStyle/>
          <a:p>
            <a:r>
              <a:rPr lang="en-GB" sz="1400" dirty="0"/>
              <a:t>How you organise the main body of your talk might depend on the topic, e.g.:</a:t>
            </a:r>
          </a:p>
          <a:p>
            <a:endParaRPr lang="en-GB" sz="1400" dirty="0"/>
          </a:p>
          <a:p>
            <a:pPr marL="285750" indent="-285750">
              <a:buFont typeface="Arial" panose="020B0604020202020204" pitchFamily="34" charset="0"/>
              <a:buChar char="•"/>
            </a:pPr>
            <a:r>
              <a:rPr lang="en-GB" sz="1400" dirty="0"/>
              <a:t>If you are talking about a person’s life, you might organise your talk </a:t>
            </a:r>
            <a:r>
              <a:rPr lang="en-GB" sz="1400" i="1" dirty="0"/>
              <a:t>chronologically.</a:t>
            </a:r>
          </a:p>
          <a:p>
            <a:pPr marL="285750" indent="-285750">
              <a:buFont typeface="Arial" panose="020B0604020202020204" pitchFamily="34" charset="0"/>
              <a:buChar char="•"/>
            </a:pPr>
            <a:r>
              <a:rPr lang="en-GB" sz="1400" dirty="0"/>
              <a:t>If you are talking about a potential career you are interested in, you might organise your talk into different sections e.g., job description, qualifications, successful people in the field.</a:t>
            </a:r>
          </a:p>
          <a:p>
            <a:pPr marL="285750" indent="-285750">
              <a:buFont typeface="Arial" panose="020B0604020202020204" pitchFamily="34" charset="0"/>
              <a:buChar char="•"/>
            </a:pPr>
            <a:endParaRPr lang="en-GB" sz="1400" dirty="0"/>
          </a:p>
        </p:txBody>
      </p:sp>
      <p:cxnSp>
        <p:nvCxnSpPr>
          <p:cNvPr id="19" name="Straight Connector 18"/>
          <p:cNvCxnSpPr/>
          <p:nvPr/>
        </p:nvCxnSpPr>
        <p:spPr>
          <a:xfrm>
            <a:off x="4572000" y="3778751"/>
            <a:ext cx="0" cy="418094"/>
          </a:xfrm>
          <a:prstGeom prst="line">
            <a:avLst/>
          </a:prstGeom>
          <a:ln w="19050">
            <a:solidFill>
              <a:srgbClr val="FBD10A"/>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6444208" y="3778751"/>
            <a:ext cx="0" cy="418094"/>
          </a:xfrm>
          <a:prstGeom prst="line">
            <a:avLst/>
          </a:prstGeom>
          <a:ln w="19050">
            <a:solidFill>
              <a:srgbClr val="FBD10A"/>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10476656" y="1268760"/>
            <a:ext cx="184731" cy="369332"/>
          </a:xfrm>
          <a:prstGeom prst="rect">
            <a:avLst/>
          </a:prstGeom>
          <a:noFill/>
        </p:spPr>
        <p:txBody>
          <a:bodyPr wrap="none" rtlCol="0">
            <a:spAutoFit/>
          </a:bodyPr>
          <a:lstStyle/>
          <a:p>
            <a:endParaRPr lang="en-GB" dirty="0"/>
          </a:p>
        </p:txBody>
      </p:sp>
      <p:pic>
        <p:nvPicPr>
          <p:cNvPr id="9" name="Picture 8">
            <a:extLst>
              <a:ext uri="{FF2B5EF4-FFF2-40B4-BE49-F238E27FC236}">
                <a16:creationId xmlns:a16="http://schemas.microsoft.com/office/drawing/2014/main" id="{50C34419-6785-6209-BB5F-4154D545FC32}"/>
              </a:ext>
            </a:extLst>
          </p:cNvPr>
          <p:cNvPicPr>
            <a:picLocks noChangeAspect="1"/>
          </p:cNvPicPr>
          <p:nvPr/>
        </p:nvPicPr>
        <p:blipFill>
          <a:blip r:embed="rId2"/>
          <a:stretch>
            <a:fillRect/>
          </a:stretch>
        </p:blipFill>
        <p:spPr>
          <a:xfrm>
            <a:off x="8530999" y="6193291"/>
            <a:ext cx="485775" cy="523875"/>
          </a:xfrm>
          <a:prstGeom prst="rect">
            <a:avLst/>
          </a:prstGeom>
        </p:spPr>
      </p:pic>
    </p:spTree>
    <p:extLst>
      <p:ext uri="{BB962C8B-B14F-4D97-AF65-F5344CB8AC3E}">
        <p14:creationId xmlns:p14="http://schemas.microsoft.com/office/powerpoint/2010/main" val="32701897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980728"/>
            <a:ext cx="7886700" cy="936104"/>
          </a:xfrm>
        </p:spPr>
        <p:txBody>
          <a:bodyPr/>
          <a:lstStyle/>
          <a:p>
            <a:r>
              <a:rPr lang="en-GB" b="1" i="1" dirty="0"/>
              <a:t>Keeping to time</a:t>
            </a:r>
          </a:p>
        </p:txBody>
      </p:sp>
      <p:sp>
        <p:nvSpPr>
          <p:cNvPr id="3" name="Date Placeholder 2"/>
          <p:cNvSpPr>
            <a:spLocks noGrp="1"/>
          </p:cNvSpPr>
          <p:nvPr>
            <p:ph type="dt" sz="half" idx="10"/>
          </p:nvPr>
        </p:nvSpPr>
        <p:spPr/>
        <p:txBody>
          <a:bodyPr/>
          <a:lstStyle/>
          <a:p>
            <a:r>
              <a:rPr lang="en-GB" smtClean="0"/>
              <a:t>25/01/2024</a:t>
            </a:r>
            <a:endParaRPr lang="en-GB"/>
          </a:p>
        </p:txBody>
      </p:sp>
      <p:sp>
        <p:nvSpPr>
          <p:cNvPr id="4" name="Footer Placeholder 3"/>
          <p:cNvSpPr>
            <a:spLocks noGrp="1"/>
          </p:cNvSpPr>
          <p:nvPr>
            <p:ph type="ftr" sz="quarter" idx="11"/>
          </p:nvPr>
        </p:nvSpPr>
        <p:spPr/>
        <p:txBody>
          <a:bodyPr/>
          <a:lstStyle/>
          <a:p>
            <a:r>
              <a:rPr lang="en-US" dirty="0" smtClean="0"/>
              <a:t>ESB-RES-C199 </a:t>
            </a:r>
          </a:p>
          <a:p>
            <a:r>
              <a:rPr lang="en-US" dirty="0" smtClean="0"/>
              <a:t>L1G2-Speech for Employability1.4-PPT–Planning your talk</a:t>
            </a:r>
            <a:endParaRPr lang="en-GB" dirty="0"/>
          </a:p>
        </p:txBody>
      </p:sp>
      <p:sp>
        <p:nvSpPr>
          <p:cNvPr id="5" name="Slide Number Placeholder 4"/>
          <p:cNvSpPr>
            <a:spLocks noGrp="1"/>
          </p:cNvSpPr>
          <p:nvPr>
            <p:ph type="sldNum" sz="quarter" idx="12"/>
          </p:nvPr>
        </p:nvSpPr>
        <p:spPr/>
        <p:txBody>
          <a:bodyPr/>
          <a:lstStyle/>
          <a:p>
            <a:fld id="{EFC07C4F-4DD7-4452-9CBE-7B4BC77324C7}" type="slidenum">
              <a:rPr lang="en-GB" smtClean="0"/>
              <a:t>12</a:t>
            </a:fld>
            <a:endParaRPr lang="en-GB"/>
          </a:p>
        </p:txBody>
      </p:sp>
      <p:sp>
        <p:nvSpPr>
          <p:cNvPr id="6" name="TextBox 5">
            <a:extLst>
              <a:ext uri="{FF2B5EF4-FFF2-40B4-BE49-F238E27FC236}">
                <a16:creationId xmlns:a16="http://schemas.microsoft.com/office/drawing/2014/main" id="{7C4CDE00-F04B-5B3D-23B5-58E2361AC1B5}"/>
              </a:ext>
            </a:extLst>
          </p:cNvPr>
          <p:cNvSpPr txBox="1"/>
          <p:nvPr/>
        </p:nvSpPr>
        <p:spPr>
          <a:xfrm>
            <a:off x="402964" y="2170598"/>
            <a:ext cx="2652945" cy="3323987"/>
          </a:xfrm>
          <a:prstGeom prst="rect">
            <a:avLst/>
          </a:prstGeom>
          <a:solidFill>
            <a:srgbClr val="FCE260"/>
          </a:solidFill>
        </p:spPr>
        <p:txBody>
          <a:bodyPr wrap="square" rtlCol="0">
            <a:spAutoFit/>
          </a:bodyPr>
          <a:lstStyle/>
          <a:p>
            <a:r>
              <a:rPr lang="en-GB" sz="1400" dirty="0"/>
              <a:t>A good way to help you plan your talk so it runs to time is to break down each section by time.</a:t>
            </a:r>
          </a:p>
          <a:p>
            <a:endParaRPr lang="en-GB" sz="1400" dirty="0"/>
          </a:p>
          <a:p>
            <a:r>
              <a:rPr lang="en-GB" sz="1400" dirty="0"/>
              <a:t>This will help you to:</a:t>
            </a:r>
          </a:p>
          <a:p>
            <a:pPr marL="342900" indent="-342900">
              <a:buFont typeface="+mj-lt"/>
              <a:buAutoNum type="arabicPeriod"/>
            </a:pPr>
            <a:r>
              <a:rPr lang="en-GB" sz="1400" dirty="0"/>
              <a:t>Plan out the order of your talk.</a:t>
            </a:r>
            <a:br>
              <a:rPr lang="en-GB" sz="1400" dirty="0"/>
            </a:br>
            <a:endParaRPr lang="en-GB" sz="1400" dirty="0"/>
          </a:p>
          <a:p>
            <a:pPr marL="342900" indent="-342900">
              <a:buFont typeface="+mj-lt"/>
              <a:buAutoNum type="arabicPeriod"/>
            </a:pPr>
            <a:r>
              <a:rPr lang="en-GB" sz="1400" dirty="0"/>
              <a:t>Plan out the content of your talk in manageable chunks.</a:t>
            </a:r>
            <a:br>
              <a:rPr lang="en-GB" sz="1400" dirty="0"/>
            </a:br>
            <a:endParaRPr lang="en-GB" sz="1400" dirty="0"/>
          </a:p>
          <a:p>
            <a:pPr marL="342900" indent="-342900">
              <a:buFont typeface="+mj-lt"/>
              <a:buAutoNum type="arabicPeriod"/>
            </a:pPr>
            <a:r>
              <a:rPr lang="en-GB" sz="1400" dirty="0"/>
              <a:t>Rehearse your talk in sections, meaning you can focus on keeping to time.</a:t>
            </a:r>
          </a:p>
          <a:p>
            <a:pPr marL="342900" indent="-342900">
              <a:buFont typeface="+mj-lt"/>
              <a:buAutoNum type="arabicPeriod"/>
            </a:pPr>
            <a:endParaRPr lang="en-GB" sz="1400" dirty="0"/>
          </a:p>
        </p:txBody>
      </p:sp>
      <p:grpSp>
        <p:nvGrpSpPr>
          <p:cNvPr id="21" name="Group 20">
            <a:extLst>
              <a:ext uri="{FF2B5EF4-FFF2-40B4-BE49-F238E27FC236}">
                <a16:creationId xmlns:a16="http://schemas.microsoft.com/office/drawing/2014/main" id="{87ECB276-E403-6DD1-5B9B-A91EE17445A1}"/>
              </a:ext>
            </a:extLst>
          </p:cNvPr>
          <p:cNvGrpSpPr/>
          <p:nvPr/>
        </p:nvGrpSpPr>
        <p:grpSpPr>
          <a:xfrm>
            <a:off x="3628468" y="1367508"/>
            <a:ext cx="5004706" cy="4552720"/>
            <a:chOff x="2987824" y="1196752"/>
            <a:chExt cx="5686903" cy="5270153"/>
          </a:xfrm>
        </p:grpSpPr>
        <p:pic>
          <p:nvPicPr>
            <p:cNvPr id="7" name="Picture 6">
              <a:extLst>
                <a:ext uri="{FF2B5EF4-FFF2-40B4-BE49-F238E27FC236}">
                  <a16:creationId xmlns:a16="http://schemas.microsoft.com/office/drawing/2014/main" id="{7E424DC2-408C-68C4-94D3-8F46976E8EDA}"/>
                </a:ext>
              </a:extLst>
            </p:cNvPr>
            <p:cNvPicPr>
              <a:picLocks noChangeAspect="1"/>
            </p:cNvPicPr>
            <p:nvPr/>
          </p:nvPicPr>
          <p:blipFill>
            <a:blip r:embed="rId2"/>
            <a:stretch>
              <a:fillRect/>
            </a:stretch>
          </p:blipFill>
          <p:spPr>
            <a:xfrm>
              <a:off x="2987824" y="1196752"/>
              <a:ext cx="5686903" cy="5270153"/>
            </a:xfrm>
            <a:prstGeom prst="rect">
              <a:avLst/>
            </a:prstGeom>
          </p:spPr>
        </p:pic>
        <p:graphicFrame>
          <p:nvGraphicFramePr>
            <p:cNvPr id="11" name="Chart 10">
              <a:extLst>
                <a:ext uri="{FF2B5EF4-FFF2-40B4-BE49-F238E27FC236}">
                  <a16:creationId xmlns:a16="http://schemas.microsoft.com/office/drawing/2014/main" id="{F66C2B0E-4BAA-8631-7086-E48C8633EE48}"/>
                </a:ext>
              </a:extLst>
            </p:cNvPr>
            <p:cNvGraphicFramePr/>
            <p:nvPr>
              <p:extLst>
                <p:ext uri="{D42A27DB-BD31-4B8C-83A1-F6EECF244321}">
                  <p14:modId xmlns:p14="http://schemas.microsoft.com/office/powerpoint/2010/main" val="837194507"/>
                </p:ext>
              </p:extLst>
            </p:nvPr>
          </p:nvGraphicFramePr>
          <p:xfrm>
            <a:off x="3059832" y="2348880"/>
            <a:ext cx="5544616" cy="3631952"/>
          </p:xfrm>
          <a:graphic>
            <a:graphicData uri="http://schemas.openxmlformats.org/drawingml/2006/chart">
              <c:chart xmlns:c="http://schemas.openxmlformats.org/drawingml/2006/chart" xmlns:r="http://schemas.openxmlformats.org/officeDocument/2006/relationships" r:id="rId3"/>
            </a:graphicData>
          </a:graphic>
        </p:graphicFrame>
        <p:sp>
          <p:nvSpPr>
            <p:cNvPr id="14" name="TextBox 13">
              <a:extLst>
                <a:ext uri="{FF2B5EF4-FFF2-40B4-BE49-F238E27FC236}">
                  <a16:creationId xmlns:a16="http://schemas.microsoft.com/office/drawing/2014/main" id="{ECC40231-6F0B-D0DD-9A42-C8F48E6A3773}"/>
                </a:ext>
              </a:extLst>
            </p:cNvPr>
            <p:cNvSpPr txBox="1"/>
            <p:nvPr/>
          </p:nvSpPr>
          <p:spPr>
            <a:xfrm>
              <a:off x="5914442" y="2852936"/>
              <a:ext cx="889805" cy="267207"/>
            </a:xfrm>
            <a:prstGeom prst="rect">
              <a:avLst/>
            </a:prstGeom>
            <a:solidFill>
              <a:schemeClr val="bg1"/>
            </a:solidFill>
          </p:spPr>
          <p:txBody>
            <a:bodyPr wrap="square" rtlCol="0">
              <a:spAutoFit/>
            </a:bodyPr>
            <a:lstStyle/>
            <a:p>
              <a:pPr algn="ctr"/>
              <a:r>
                <a:rPr lang="en-GB" sz="900" dirty="0"/>
                <a:t>Introduction</a:t>
              </a:r>
            </a:p>
          </p:txBody>
        </p:sp>
        <p:sp>
          <p:nvSpPr>
            <p:cNvPr id="15" name="TextBox 14">
              <a:extLst>
                <a:ext uri="{FF2B5EF4-FFF2-40B4-BE49-F238E27FC236}">
                  <a16:creationId xmlns:a16="http://schemas.microsoft.com/office/drawing/2014/main" id="{39A62B7C-54A2-609C-F486-7FAD32B02044}"/>
                </a:ext>
              </a:extLst>
            </p:cNvPr>
            <p:cNvSpPr txBox="1"/>
            <p:nvPr/>
          </p:nvSpPr>
          <p:spPr>
            <a:xfrm>
              <a:off x="6431013" y="3831827"/>
              <a:ext cx="889805" cy="427533"/>
            </a:xfrm>
            <a:prstGeom prst="rect">
              <a:avLst/>
            </a:prstGeom>
            <a:solidFill>
              <a:schemeClr val="bg1"/>
            </a:solidFill>
          </p:spPr>
          <p:txBody>
            <a:bodyPr wrap="square" rtlCol="0">
              <a:spAutoFit/>
            </a:bodyPr>
            <a:lstStyle/>
            <a:p>
              <a:pPr algn="ctr"/>
              <a:r>
                <a:rPr lang="en-GB" sz="900" dirty="0"/>
                <a:t>Job description</a:t>
              </a:r>
            </a:p>
          </p:txBody>
        </p:sp>
        <p:sp>
          <p:nvSpPr>
            <p:cNvPr id="16" name="TextBox 15">
              <a:extLst>
                <a:ext uri="{FF2B5EF4-FFF2-40B4-BE49-F238E27FC236}">
                  <a16:creationId xmlns:a16="http://schemas.microsoft.com/office/drawing/2014/main" id="{3E8E4BD9-7653-C8B9-6374-9DF9CBB6F817}"/>
                </a:ext>
              </a:extLst>
            </p:cNvPr>
            <p:cNvSpPr txBox="1"/>
            <p:nvPr/>
          </p:nvSpPr>
          <p:spPr>
            <a:xfrm>
              <a:off x="5348544" y="4747367"/>
              <a:ext cx="965461" cy="587857"/>
            </a:xfrm>
            <a:prstGeom prst="rect">
              <a:avLst/>
            </a:prstGeom>
            <a:solidFill>
              <a:schemeClr val="bg1"/>
            </a:solidFill>
          </p:spPr>
          <p:txBody>
            <a:bodyPr wrap="square" rtlCol="0">
              <a:spAutoFit/>
            </a:bodyPr>
            <a:lstStyle/>
            <a:p>
              <a:pPr algn="ctr"/>
              <a:r>
                <a:rPr lang="en-GB" sz="900" dirty="0"/>
                <a:t>How to train/entry requirements</a:t>
              </a:r>
            </a:p>
          </p:txBody>
        </p:sp>
        <p:sp>
          <p:nvSpPr>
            <p:cNvPr id="17" name="TextBox 16">
              <a:extLst>
                <a:ext uri="{FF2B5EF4-FFF2-40B4-BE49-F238E27FC236}">
                  <a16:creationId xmlns:a16="http://schemas.microsoft.com/office/drawing/2014/main" id="{BBE8BAE4-22FE-7F83-B90D-EC00312D3323}"/>
                </a:ext>
              </a:extLst>
            </p:cNvPr>
            <p:cNvSpPr txBox="1"/>
            <p:nvPr/>
          </p:nvSpPr>
          <p:spPr>
            <a:xfrm>
              <a:off x="4476127" y="3831827"/>
              <a:ext cx="889805" cy="587857"/>
            </a:xfrm>
            <a:prstGeom prst="rect">
              <a:avLst/>
            </a:prstGeom>
            <a:solidFill>
              <a:schemeClr val="bg1"/>
            </a:solidFill>
          </p:spPr>
          <p:txBody>
            <a:bodyPr wrap="square" rtlCol="0">
              <a:spAutoFit/>
            </a:bodyPr>
            <a:lstStyle/>
            <a:p>
              <a:pPr algn="ctr"/>
              <a:r>
                <a:rPr lang="en-GB" sz="900" dirty="0"/>
                <a:t>Successful people in the field</a:t>
              </a:r>
            </a:p>
          </p:txBody>
        </p:sp>
        <p:sp>
          <p:nvSpPr>
            <p:cNvPr id="18" name="TextBox 17">
              <a:extLst>
                <a:ext uri="{FF2B5EF4-FFF2-40B4-BE49-F238E27FC236}">
                  <a16:creationId xmlns:a16="http://schemas.microsoft.com/office/drawing/2014/main" id="{60743BC7-2D86-45D7-E659-AD052D54DA94}"/>
                </a:ext>
              </a:extLst>
            </p:cNvPr>
            <p:cNvSpPr txBox="1"/>
            <p:nvPr/>
          </p:nvSpPr>
          <p:spPr>
            <a:xfrm>
              <a:off x="4860032" y="2852936"/>
              <a:ext cx="889805" cy="267207"/>
            </a:xfrm>
            <a:prstGeom prst="rect">
              <a:avLst/>
            </a:prstGeom>
            <a:solidFill>
              <a:schemeClr val="bg1"/>
            </a:solidFill>
          </p:spPr>
          <p:txBody>
            <a:bodyPr wrap="square" rtlCol="0">
              <a:spAutoFit/>
            </a:bodyPr>
            <a:lstStyle/>
            <a:p>
              <a:pPr algn="ctr"/>
              <a:r>
                <a:rPr lang="en-GB" sz="900" dirty="0"/>
                <a:t>Conclusion</a:t>
              </a:r>
            </a:p>
          </p:txBody>
        </p:sp>
        <p:sp>
          <p:nvSpPr>
            <p:cNvPr id="8" name="TextBox 7">
              <a:extLst>
                <a:ext uri="{FF2B5EF4-FFF2-40B4-BE49-F238E27FC236}">
                  <a16:creationId xmlns:a16="http://schemas.microsoft.com/office/drawing/2014/main" id="{02E5CEDF-86C3-B0CC-18FD-5816E185137D}"/>
                </a:ext>
              </a:extLst>
            </p:cNvPr>
            <p:cNvSpPr txBox="1"/>
            <p:nvPr/>
          </p:nvSpPr>
          <p:spPr>
            <a:xfrm>
              <a:off x="6678322" y="1953671"/>
              <a:ext cx="1002559" cy="320649"/>
            </a:xfrm>
            <a:prstGeom prst="rect">
              <a:avLst/>
            </a:prstGeom>
            <a:noFill/>
          </p:spPr>
          <p:txBody>
            <a:bodyPr wrap="none" rtlCol="0">
              <a:spAutoFit/>
            </a:bodyPr>
            <a:lstStyle/>
            <a:p>
              <a:r>
                <a:rPr lang="en-GB" sz="1200" dirty="0"/>
                <a:t>30 seconds</a:t>
              </a:r>
            </a:p>
          </p:txBody>
        </p:sp>
        <p:sp>
          <p:nvSpPr>
            <p:cNvPr id="9" name="TextBox 8">
              <a:extLst>
                <a:ext uri="{FF2B5EF4-FFF2-40B4-BE49-F238E27FC236}">
                  <a16:creationId xmlns:a16="http://schemas.microsoft.com/office/drawing/2014/main" id="{9DF78EDF-DBB4-1B80-FB82-0E46935A65DF}"/>
                </a:ext>
              </a:extLst>
            </p:cNvPr>
            <p:cNvSpPr txBox="1"/>
            <p:nvPr/>
          </p:nvSpPr>
          <p:spPr>
            <a:xfrm>
              <a:off x="7771947" y="3495567"/>
              <a:ext cx="845472" cy="320649"/>
            </a:xfrm>
            <a:prstGeom prst="rect">
              <a:avLst/>
            </a:prstGeom>
            <a:noFill/>
          </p:spPr>
          <p:txBody>
            <a:bodyPr wrap="none" rtlCol="0">
              <a:spAutoFit/>
            </a:bodyPr>
            <a:lstStyle/>
            <a:p>
              <a:r>
                <a:rPr lang="en-GB" sz="1200" dirty="0"/>
                <a:t>1 minute</a:t>
              </a:r>
            </a:p>
          </p:txBody>
        </p:sp>
        <p:sp>
          <p:nvSpPr>
            <p:cNvPr id="10" name="TextBox 9">
              <a:extLst>
                <a:ext uri="{FF2B5EF4-FFF2-40B4-BE49-F238E27FC236}">
                  <a16:creationId xmlns:a16="http://schemas.microsoft.com/office/drawing/2014/main" id="{AE58816E-32D0-B312-1859-7C6E4EBDBD3A}"/>
                </a:ext>
              </a:extLst>
            </p:cNvPr>
            <p:cNvSpPr txBox="1"/>
            <p:nvPr/>
          </p:nvSpPr>
          <p:spPr>
            <a:xfrm>
              <a:off x="5359587" y="6117016"/>
              <a:ext cx="845472" cy="320649"/>
            </a:xfrm>
            <a:prstGeom prst="rect">
              <a:avLst/>
            </a:prstGeom>
            <a:noFill/>
          </p:spPr>
          <p:txBody>
            <a:bodyPr wrap="none" rtlCol="0">
              <a:spAutoFit/>
            </a:bodyPr>
            <a:lstStyle/>
            <a:p>
              <a:r>
                <a:rPr lang="en-GB" sz="1200" dirty="0"/>
                <a:t>1 minute</a:t>
              </a:r>
            </a:p>
          </p:txBody>
        </p:sp>
        <p:sp>
          <p:nvSpPr>
            <p:cNvPr id="12" name="TextBox 11">
              <a:extLst>
                <a:ext uri="{FF2B5EF4-FFF2-40B4-BE49-F238E27FC236}">
                  <a16:creationId xmlns:a16="http://schemas.microsoft.com/office/drawing/2014/main" id="{CEA5345E-C17C-557B-7169-1766468A3CD5}"/>
                </a:ext>
              </a:extLst>
            </p:cNvPr>
            <p:cNvSpPr txBox="1"/>
            <p:nvPr/>
          </p:nvSpPr>
          <p:spPr>
            <a:xfrm>
              <a:off x="3075471" y="2983741"/>
              <a:ext cx="845472" cy="320649"/>
            </a:xfrm>
            <a:prstGeom prst="rect">
              <a:avLst/>
            </a:prstGeom>
            <a:noFill/>
          </p:spPr>
          <p:txBody>
            <a:bodyPr wrap="none" rtlCol="0">
              <a:spAutoFit/>
            </a:bodyPr>
            <a:lstStyle/>
            <a:p>
              <a:r>
                <a:rPr lang="en-GB" sz="1200" dirty="0"/>
                <a:t>1 minute</a:t>
              </a:r>
            </a:p>
          </p:txBody>
        </p:sp>
        <p:sp>
          <p:nvSpPr>
            <p:cNvPr id="13" name="TextBox 12">
              <a:extLst>
                <a:ext uri="{FF2B5EF4-FFF2-40B4-BE49-F238E27FC236}">
                  <a16:creationId xmlns:a16="http://schemas.microsoft.com/office/drawing/2014/main" id="{2D200A20-C0E3-E4B2-5D78-DAB55F3324D6}"/>
                </a:ext>
              </a:extLst>
            </p:cNvPr>
            <p:cNvSpPr txBox="1"/>
            <p:nvPr/>
          </p:nvSpPr>
          <p:spPr>
            <a:xfrm>
              <a:off x="4357028" y="1924740"/>
              <a:ext cx="1002559" cy="320649"/>
            </a:xfrm>
            <a:prstGeom prst="rect">
              <a:avLst/>
            </a:prstGeom>
            <a:noFill/>
          </p:spPr>
          <p:txBody>
            <a:bodyPr wrap="none" rtlCol="0">
              <a:spAutoFit/>
            </a:bodyPr>
            <a:lstStyle/>
            <a:p>
              <a:r>
                <a:rPr lang="en-GB" sz="1200" dirty="0"/>
                <a:t>30 seconds</a:t>
              </a:r>
            </a:p>
          </p:txBody>
        </p:sp>
      </p:grpSp>
      <p:sp>
        <p:nvSpPr>
          <p:cNvPr id="22" name="TextBox 21">
            <a:extLst>
              <a:ext uri="{FF2B5EF4-FFF2-40B4-BE49-F238E27FC236}">
                <a16:creationId xmlns:a16="http://schemas.microsoft.com/office/drawing/2014/main" id="{9081ADDB-331F-0014-EDBF-D902435EB73C}"/>
              </a:ext>
            </a:extLst>
          </p:cNvPr>
          <p:cNvSpPr txBox="1"/>
          <p:nvPr/>
        </p:nvSpPr>
        <p:spPr>
          <a:xfrm>
            <a:off x="402964" y="5617970"/>
            <a:ext cx="4430459" cy="523220"/>
          </a:xfrm>
          <a:prstGeom prst="rect">
            <a:avLst/>
          </a:prstGeom>
          <a:noFill/>
        </p:spPr>
        <p:txBody>
          <a:bodyPr wrap="square" rtlCol="0">
            <a:spAutoFit/>
          </a:bodyPr>
          <a:lstStyle/>
          <a:p>
            <a:pPr algn="ctr"/>
            <a:r>
              <a:rPr lang="en-GB" sz="1400" dirty="0"/>
              <a:t>Here are some examples of how you might organise the timings of your talk.</a:t>
            </a:r>
          </a:p>
        </p:txBody>
      </p:sp>
      <p:pic>
        <p:nvPicPr>
          <p:cNvPr id="19" name="Picture 18">
            <a:extLst>
              <a:ext uri="{FF2B5EF4-FFF2-40B4-BE49-F238E27FC236}">
                <a16:creationId xmlns:a16="http://schemas.microsoft.com/office/drawing/2014/main" id="{FD2B372F-0816-7618-D1CD-57DB14BCD269}"/>
              </a:ext>
            </a:extLst>
          </p:cNvPr>
          <p:cNvPicPr>
            <a:picLocks noChangeAspect="1"/>
          </p:cNvPicPr>
          <p:nvPr/>
        </p:nvPicPr>
        <p:blipFill>
          <a:blip r:embed="rId4"/>
          <a:stretch>
            <a:fillRect/>
          </a:stretch>
        </p:blipFill>
        <p:spPr>
          <a:xfrm>
            <a:off x="8498342" y="6193291"/>
            <a:ext cx="485775" cy="523875"/>
          </a:xfrm>
          <a:prstGeom prst="rect">
            <a:avLst/>
          </a:prstGeom>
        </p:spPr>
      </p:pic>
    </p:spTree>
    <p:extLst>
      <p:ext uri="{BB962C8B-B14F-4D97-AF65-F5344CB8AC3E}">
        <p14:creationId xmlns:p14="http://schemas.microsoft.com/office/powerpoint/2010/main" val="22945340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980728"/>
            <a:ext cx="7886700" cy="936104"/>
          </a:xfrm>
        </p:spPr>
        <p:txBody>
          <a:bodyPr/>
          <a:lstStyle/>
          <a:p>
            <a:r>
              <a:rPr lang="en-GB" b="1" i="1" dirty="0"/>
              <a:t>Keeping </a:t>
            </a:r>
            <a:r>
              <a:rPr lang="en-GB" b="1" i="1"/>
              <a:t>to time</a:t>
            </a:r>
            <a:endParaRPr lang="en-GB" b="1" i="1" dirty="0"/>
          </a:p>
        </p:txBody>
      </p:sp>
      <p:sp>
        <p:nvSpPr>
          <p:cNvPr id="3" name="Date Placeholder 2"/>
          <p:cNvSpPr>
            <a:spLocks noGrp="1"/>
          </p:cNvSpPr>
          <p:nvPr>
            <p:ph type="dt" sz="half" idx="10"/>
          </p:nvPr>
        </p:nvSpPr>
        <p:spPr/>
        <p:txBody>
          <a:bodyPr/>
          <a:lstStyle/>
          <a:p>
            <a:r>
              <a:rPr lang="en-GB" smtClean="0"/>
              <a:t>25/01/2024</a:t>
            </a:r>
            <a:endParaRPr lang="en-GB"/>
          </a:p>
        </p:txBody>
      </p:sp>
      <p:sp>
        <p:nvSpPr>
          <p:cNvPr id="4" name="Footer Placeholder 3"/>
          <p:cNvSpPr>
            <a:spLocks noGrp="1"/>
          </p:cNvSpPr>
          <p:nvPr>
            <p:ph type="ftr" sz="quarter" idx="11"/>
          </p:nvPr>
        </p:nvSpPr>
        <p:spPr/>
        <p:txBody>
          <a:bodyPr/>
          <a:lstStyle/>
          <a:p>
            <a:r>
              <a:rPr lang="en-US" dirty="0" smtClean="0"/>
              <a:t>ESB-RES-C199 </a:t>
            </a:r>
          </a:p>
          <a:p>
            <a:r>
              <a:rPr lang="en-US" dirty="0" smtClean="0"/>
              <a:t>L1G2-Speech for Employability1.4-PPT–Planning your talk</a:t>
            </a:r>
            <a:endParaRPr lang="en-GB" dirty="0"/>
          </a:p>
        </p:txBody>
      </p:sp>
      <p:sp>
        <p:nvSpPr>
          <p:cNvPr id="5" name="Slide Number Placeholder 4"/>
          <p:cNvSpPr>
            <a:spLocks noGrp="1"/>
          </p:cNvSpPr>
          <p:nvPr>
            <p:ph type="sldNum" sz="quarter" idx="12"/>
          </p:nvPr>
        </p:nvSpPr>
        <p:spPr/>
        <p:txBody>
          <a:bodyPr/>
          <a:lstStyle/>
          <a:p>
            <a:fld id="{EFC07C4F-4DD7-4452-9CBE-7B4BC77324C7}" type="slidenum">
              <a:rPr lang="en-GB" smtClean="0"/>
              <a:t>13</a:t>
            </a:fld>
            <a:endParaRPr lang="en-GB"/>
          </a:p>
        </p:txBody>
      </p:sp>
      <p:sp>
        <p:nvSpPr>
          <p:cNvPr id="6" name="TextBox 5">
            <a:extLst>
              <a:ext uri="{FF2B5EF4-FFF2-40B4-BE49-F238E27FC236}">
                <a16:creationId xmlns:a16="http://schemas.microsoft.com/office/drawing/2014/main" id="{7C4CDE00-F04B-5B3D-23B5-58E2361AC1B5}"/>
              </a:ext>
            </a:extLst>
          </p:cNvPr>
          <p:cNvSpPr txBox="1"/>
          <p:nvPr/>
        </p:nvSpPr>
        <p:spPr>
          <a:xfrm>
            <a:off x="402964" y="2170598"/>
            <a:ext cx="2652945" cy="3323987"/>
          </a:xfrm>
          <a:prstGeom prst="rect">
            <a:avLst/>
          </a:prstGeom>
          <a:solidFill>
            <a:srgbClr val="FCE260"/>
          </a:solidFill>
        </p:spPr>
        <p:txBody>
          <a:bodyPr wrap="square" rtlCol="0">
            <a:spAutoFit/>
          </a:bodyPr>
          <a:lstStyle/>
          <a:p>
            <a:r>
              <a:rPr lang="en-GB" sz="1400" dirty="0"/>
              <a:t>A good way to help you plan your talk so it runs to time is to break down each section by time.</a:t>
            </a:r>
          </a:p>
          <a:p>
            <a:endParaRPr lang="en-GB" sz="1400" dirty="0"/>
          </a:p>
          <a:p>
            <a:r>
              <a:rPr lang="en-GB" sz="1400" dirty="0"/>
              <a:t>This will help you to:</a:t>
            </a:r>
          </a:p>
          <a:p>
            <a:pPr marL="342900" indent="-342900">
              <a:buFont typeface="+mj-lt"/>
              <a:buAutoNum type="arabicPeriod"/>
            </a:pPr>
            <a:r>
              <a:rPr lang="en-GB" sz="1400" dirty="0"/>
              <a:t>Plan out the order of your talk.</a:t>
            </a:r>
            <a:br>
              <a:rPr lang="en-GB" sz="1400" dirty="0"/>
            </a:br>
            <a:endParaRPr lang="en-GB" sz="1400" dirty="0"/>
          </a:p>
          <a:p>
            <a:pPr marL="342900" indent="-342900">
              <a:buFont typeface="+mj-lt"/>
              <a:buAutoNum type="arabicPeriod"/>
            </a:pPr>
            <a:r>
              <a:rPr lang="en-GB" sz="1400" dirty="0"/>
              <a:t>Plan out the content of your talk in manageable chunks.</a:t>
            </a:r>
            <a:br>
              <a:rPr lang="en-GB" sz="1400" dirty="0"/>
            </a:br>
            <a:endParaRPr lang="en-GB" sz="1400" dirty="0"/>
          </a:p>
          <a:p>
            <a:pPr marL="342900" indent="-342900">
              <a:buFont typeface="+mj-lt"/>
              <a:buAutoNum type="arabicPeriod"/>
            </a:pPr>
            <a:r>
              <a:rPr lang="en-GB" sz="1400" dirty="0"/>
              <a:t>Rehearse your talk in sections, meaning you can focus on keeping to time.</a:t>
            </a:r>
          </a:p>
          <a:p>
            <a:pPr marL="342900" indent="-342900">
              <a:buFont typeface="+mj-lt"/>
              <a:buAutoNum type="arabicPeriod"/>
            </a:pPr>
            <a:endParaRPr lang="en-GB" sz="1400" dirty="0"/>
          </a:p>
        </p:txBody>
      </p:sp>
      <p:grpSp>
        <p:nvGrpSpPr>
          <p:cNvPr id="21" name="Group 20">
            <a:extLst>
              <a:ext uri="{FF2B5EF4-FFF2-40B4-BE49-F238E27FC236}">
                <a16:creationId xmlns:a16="http://schemas.microsoft.com/office/drawing/2014/main" id="{87ECB276-E403-6DD1-5B9B-A91EE17445A1}"/>
              </a:ext>
            </a:extLst>
          </p:cNvPr>
          <p:cNvGrpSpPr/>
          <p:nvPr/>
        </p:nvGrpSpPr>
        <p:grpSpPr>
          <a:xfrm>
            <a:off x="3555704" y="1367508"/>
            <a:ext cx="5012889" cy="4552720"/>
            <a:chOff x="2937783" y="1196752"/>
            <a:chExt cx="5696201" cy="5270153"/>
          </a:xfrm>
        </p:grpSpPr>
        <p:pic>
          <p:nvPicPr>
            <p:cNvPr id="7" name="Picture 6">
              <a:extLst>
                <a:ext uri="{FF2B5EF4-FFF2-40B4-BE49-F238E27FC236}">
                  <a16:creationId xmlns:a16="http://schemas.microsoft.com/office/drawing/2014/main" id="{7E424DC2-408C-68C4-94D3-8F46976E8EDA}"/>
                </a:ext>
              </a:extLst>
            </p:cNvPr>
            <p:cNvPicPr>
              <a:picLocks noChangeAspect="1"/>
            </p:cNvPicPr>
            <p:nvPr/>
          </p:nvPicPr>
          <p:blipFill>
            <a:blip r:embed="rId2"/>
            <a:stretch>
              <a:fillRect/>
            </a:stretch>
          </p:blipFill>
          <p:spPr>
            <a:xfrm>
              <a:off x="3015643" y="1196752"/>
              <a:ext cx="5618341" cy="5270153"/>
            </a:xfrm>
            <a:prstGeom prst="rect">
              <a:avLst/>
            </a:prstGeom>
          </p:spPr>
        </p:pic>
        <p:graphicFrame>
          <p:nvGraphicFramePr>
            <p:cNvPr id="11" name="Chart 10">
              <a:extLst>
                <a:ext uri="{FF2B5EF4-FFF2-40B4-BE49-F238E27FC236}">
                  <a16:creationId xmlns:a16="http://schemas.microsoft.com/office/drawing/2014/main" id="{F66C2B0E-4BAA-8631-7086-E48C8633EE48}"/>
                </a:ext>
              </a:extLst>
            </p:cNvPr>
            <p:cNvGraphicFramePr/>
            <p:nvPr>
              <p:extLst>
                <p:ext uri="{D42A27DB-BD31-4B8C-83A1-F6EECF244321}">
                  <p14:modId xmlns:p14="http://schemas.microsoft.com/office/powerpoint/2010/main" val="1752533754"/>
                </p:ext>
              </p:extLst>
            </p:nvPr>
          </p:nvGraphicFramePr>
          <p:xfrm>
            <a:off x="3015645" y="2348880"/>
            <a:ext cx="5544616" cy="3631953"/>
          </p:xfrm>
          <a:graphic>
            <a:graphicData uri="http://schemas.openxmlformats.org/drawingml/2006/chart">
              <c:chart xmlns:c="http://schemas.openxmlformats.org/drawingml/2006/chart" xmlns:r="http://schemas.openxmlformats.org/officeDocument/2006/relationships" r:id="rId3"/>
            </a:graphicData>
          </a:graphic>
        </p:graphicFrame>
        <p:sp>
          <p:nvSpPr>
            <p:cNvPr id="14" name="TextBox 13">
              <a:extLst>
                <a:ext uri="{FF2B5EF4-FFF2-40B4-BE49-F238E27FC236}">
                  <a16:creationId xmlns:a16="http://schemas.microsoft.com/office/drawing/2014/main" id="{ECC40231-6F0B-D0DD-9A42-C8F48E6A3773}"/>
                </a:ext>
              </a:extLst>
            </p:cNvPr>
            <p:cNvSpPr txBox="1"/>
            <p:nvPr/>
          </p:nvSpPr>
          <p:spPr>
            <a:xfrm>
              <a:off x="5842434" y="2656957"/>
              <a:ext cx="889805" cy="267207"/>
            </a:xfrm>
            <a:prstGeom prst="rect">
              <a:avLst/>
            </a:prstGeom>
            <a:solidFill>
              <a:schemeClr val="bg1"/>
            </a:solidFill>
          </p:spPr>
          <p:txBody>
            <a:bodyPr wrap="square" rtlCol="0">
              <a:spAutoFit/>
            </a:bodyPr>
            <a:lstStyle/>
            <a:p>
              <a:pPr algn="ctr"/>
              <a:r>
                <a:rPr lang="en-GB" sz="900" dirty="0"/>
                <a:t>Introduction</a:t>
              </a:r>
            </a:p>
          </p:txBody>
        </p:sp>
        <p:sp>
          <p:nvSpPr>
            <p:cNvPr id="18" name="TextBox 17">
              <a:extLst>
                <a:ext uri="{FF2B5EF4-FFF2-40B4-BE49-F238E27FC236}">
                  <a16:creationId xmlns:a16="http://schemas.microsoft.com/office/drawing/2014/main" id="{60743BC7-2D86-45D7-E659-AD052D54DA94}"/>
                </a:ext>
              </a:extLst>
            </p:cNvPr>
            <p:cNvSpPr txBox="1"/>
            <p:nvPr/>
          </p:nvSpPr>
          <p:spPr>
            <a:xfrm>
              <a:off x="4906506" y="2656957"/>
              <a:ext cx="889805" cy="267207"/>
            </a:xfrm>
            <a:prstGeom prst="rect">
              <a:avLst/>
            </a:prstGeom>
            <a:solidFill>
              <a:schemeClr val="bg1"/>
            </a:solidFill>
          </p:spPr>
          <p:txBody>
            <a:bodyPr wrap="square" rtlCol="0">
              <a:spAutoFit/>
            </a:bodyPr>
            <a:lstStyle/>
            <a:p>
              <a:pPr algn="ctr"/>
              <a:r>
                <a:rPr lang="en-GB" sz="900" dirty="0"/>
                <a:t>Conclusion</a:t>
              </a:r>
            </a:p>
          </p:txBody>
        </p:sp>
        <p:sp>
          <p:nvSpPr>
            <p:cNvPr id="8" name="TextBox 7">
              <a:extLst>
                <a:ext uri="{FF2B5EF4-FFF2-40B4-BE49-F238E27FC236}">
                  <a16:creationId xmlns:a16="http://schemas.microsoft.com/office/drawing/2014/main" id="{02E5CEDF-86C3-B0CC-18FD-5816E185137D}"/>
                </a:ext>
              </a:extLst>
            </p:cNvPr>
            <p:cNvSpPr txBox="1"/>
            <p:nvPr/>
          </p:nvSpPr>
          <p:spPr>
            <a:xfrm>
              <a:off x="6253304" y="1874519"/>
              <a:ext cx="1002559" cy="320649"/>
            </a:xfrm>
            <a:prstGeom prst="rect">
              <a:avLst/>
            </a:prstGeom>
            <a:noFill/>
          </p:spPr>
          <p:txBody>
            <a:bodyPr wrap="none" rtlCol="0">
              <a:spAutoFit/>
            </a:bodyPr>
            <a:lstStyle/>
            <a:p>
              <a:r>
                <a:rPr lang="en-GB" sz="1200" dirty="0"/>
                <a:t>15 seconds</a:t>
              </a:r>
            </a:p>
          </p:txBody>
        </p:sp>
        <p:sp>
          <p:nvSpPr>
            <p:cNvPr id="9" name="TextBox 8">
              <a:extLst>
                <a:ext uri="{FF2B5EF4-FFF2-40B4-BE49-F238E27FC236}">
                  <a16:creationId xmlns:a16="http://schemas.microsoft.com/office/drawing/2014/main" id="{9DF78EDF-DBB4-1B80-FB82-0E46935A65DF}"/>
                </a:ext>
              </a:extLst>
            </p:cNvPr>
            <p:cNvSpPr txBox="1"/>
            <p:nvPr/>
          </p:nvSpPr>
          <p:spPr>
            <a:xfrm>
              <a:off x="7402638" y="2604730"/>
              <a:ext cx="1002559" cy="320649"/>
            </a:xfrm>
            <a:prstGeom prst="rect">
              <a:avLst/>
            </a:prstGeom>
            <a:noFill/>
          </p:spPr>
          <p:txBody>
            <a:bodyPr wrap="none" rtlCol="0">
              <a:spAutoFit/>
            </a:bodyPr>
            <a:lstStyle/>
            <a:p>
              <a:r>
                <a:rPr lang="en-GB" sz="1200" dirty="0"/>
                <a:t>30 seconds</a:t>
              </a:r>
            </a:p>
          </p:txBody>
        </p:sp>
        <p:sp>
          <p:nvSpPr>
            <p:cNvPr id="10" name="TextBox 9">
              <a:extLst>
                <a:ext uri="{FF2B5EF4-FFF2-40B4-BE49-F238E27FC236}">
                  <a16:creationId xmlns:a16="http://schemas.microsoft.com/office/drawing/2014/main" id="{AE58816E-32D0-B312-1859-7C6E4EBDBD3A}"/>
                </a:ext>
              </a:extLst>
            </p:cNvPr>
            <p:cNvSpPr txBox="1"/>
            <p:nvPr/>
          </p:nvSpPr>
          <p:spPr>
            <a:xfrm>
              <a:off x="4514115" y="6096530"/>
              <a:ext cx="845472" cy="320649"/>
            </a:xfrm>
            <a:prstGeom prst="rect">
              <a:avLst/>
            </a:prstGeom>
            <a:noFill/>
          </p:spPr>
          <p:txBody>
            <a:bodyPr wrap="none" rtlCol="0">
              <a:spAutoFit/>
            </a:bodyPr>
            <a:lstStyle/>
            <a:p>
              <a:r>
                <a:rPr lang="en-GB" sz="1200" dirty="0"/>
                <a:t>1 minute</a:t>
              </a:r>
            </a:p>
          </p:txBody>
        </p:sp>
        <p:sp>
          <p:nvSpPr>
            <p:cNvPr id="12" name="TextBox 11">
              <a:extLst>
                <a:ext uri="{FF2B5EF4-FFF2-40B4-BE49-F238E27FC236}">
                  <a16:creationId xmlns:a16="http://schemas.microsoft.com/office/drawing/2014/main" id="{CEA5345E-C17C-557B-7169-1766468A3CD5}"/>
                </a:ext>
              </a:extLst>
            </p:cNvPr>
            <p:cNvSpPr txBox="1"/>
            <p:nvPr/>
          </p:nvSpPr>
          <p:spPr>
            <a:xfrm>
              <a:off x="2937783" y="3688125"/>
              <a:ext cx="845472" cy="320649"/>
            </a:xfrm>
            <a:prstGeom prst="rect">
              <a:avLst/>
            </a:prstGeom>
            <a:noFill/>
          </p:spPr>
          <p:txBody>
            <a:bodyPr wrap="none" rtlCol="0">
              <a:spAutoFit/>
            </a:bodyPr>
            <a:lstStyle/>
            <a:p>
              <a:r>
                <a:rPr lang="en-GB" sz="1200" dirty="0"/>
                <a:t>1 minute</a:t>
              </a:r>
            </a:p>
          </p:txBody>
        </p:sp>
        <p:sp>
          <p:nvSpPr>
            <p:cNvPr id="13" name="TextBox 12">
              <a:extLst>
                <a:ext uri="{FF2B5EF4-FFF2-40B4-BE49-F238E27FC236}">
                  <a16:creationId xmlns:a16="http://schemas.microsoft.com/office/drawing/2014/main" id="{2D200A20-C0E3-E4B2-5D78-DAB55F3324D6}"/>
                </a:ext>
              </a:extLst>
            </p:cNvPr>
            <p:cNvSpPr txBox="1"/>
            <p:nvPr/>
          </p:nvSpPr>
          <p:spPr>
            <a:xfrm>
              <a:off x="4357027" y="1924740"/>
              <a:ext cx="1002559" cy="320649"/>
            </a:xfrm>
            <a:prstGeom prst="rect">
              <a:avLst/>
            </a:prstGeom>
            <a:noFill/>
          </p:spPr>
          <p:txBody>
            <a:bodyPr wrap="none" rtlCol="0">
              <a:spAutoFit/>
            </a:bodyPr>
            <a:lstStyle/>
            <a:p>
              <a:r>
                <a:rPr lang="en-GB" sz="1200" dirty="0"/>
                <a:t>15 seconds</a:t>
              </a:r>
            </a:p>
          </p:txBody>
        </p:sp>
      </p:grpSp>
      <p:sp>
        <p:nvSpPr>
          <p:cNvPr id="22" name="TextBox 21">
            <a:extLst>
              <a:ext uri="{FF2B5EF4-FFF2-40B4-BE49-F238E27FC236}">
                <a16:creationId xmlns:a16="http://schemas.microsoft.com/office/drawing/2014/main" id="{9081ADDB-331F-0014-EDBF-D902435EB73C}"/>
              </a:ext>
            </a:extLst>
          </p:cNvPr>
          <p:cNvSpPr txBox="1"/>
          <p:nvPr/>
        </p:nvSpPr>
        <p:spPr>
          <a:xfrm>
            <a:off x="402964" y="5617970"/>
            <a:ext cx="4430459" cy="523220"/>
          </a:xfrm>
          <a:prstGeom prst="rect">
            <a:avLst/>
          </a:prstGeom>
          <a:noFill/>
        </p:spPr>
        <p:txBody>
          <a:bodyPr wrap="square" rtlCol="0">
            <a:spAutoFit/>
          </a:bodyPr>
          <a:lstStyle/>
          <a:p>
            <a:pPr algn="ctr"/>
            <a:r>
              <a:rPr lang="en-GB" sz="1400" dirty="0"/>
              <a:t>Here are some examples of how you might organise the timings of your talk.</a:t>
            </a:r>
          </a:p>
        </p:txBody>
      </p:sp>
      <p:sp>
        <p:nvSpPr>
          <p:cNvPr id="15" name="TextBox 14">
            <a:extLst>
              <a:ext uri="{FF2B5EF4-FFF2-40B4-BE49-F238E27FC236}">
                <a16:creationId xmlns:a16="http://schemas.microsoft.com/office/drawing/2014/main" id="{8CA7DABD-D439-3AE4-0A47-D5137B4D8F32}"/>
              </a:ext>
            </a:extLst>
          </p:cNvPr>
          <p:cNvSpPr txBox="1"/>
          <p:nvPr/>
        </p:nvSpPr>
        <p:spPr>
          <a:xfrm>
            <a:off x="7858743" y="3918010"/>
            <a:ext cx="882293" cy="276999"/>
          </a:xfrm>
          <a:prstGeom prst="rect">
            <a:avLst/>
          </a:prstGeom>
          <a:noFill/>
        </p:spPr>
        <p:txBody>
          <a:bodyPr wrap="none" rtlCol="0">
            <a:spAutoFit/>
          </a:bodyPr>
          <a:lstStyle/>
          <a:p>
            <a:r>
              <a:rPr lang="en-GB" sz="1200" dirty="0"/>
              <a:t>30 seconds</a:t>
            </a:r>
          </a:p>
        </p:txBody>
      </p:sp>
      <p:sp>
        <p:nvSpPr>
          <p:cNvPr id="16" name="TextBox 15">
            <a:extLst>
              <a:ext uri="{FF2B5EF4-FFF2-40B4-BE49-F238E27FC236}">
                <a16:creationId xmlns:a16="http://schemas.microsoft.com/office/drawing/2014/main" id="{2CD9B3B4-0CB4-73B0-6396-DC2EBC7CEECB}"/>
              </a:ext>
            </a:extLst>
          </p:cNvPr>
          <p:cNvSpPr txBox="1"/>
          <p:nvPr/>
        </p:nvSpPr>
        <p:spPr>
          <a:xfrm>
            <a:off x="7164288" y="5230264"/>
            <a:ext cx="882293" cy="276999"/>
          </a:xfrm>
          <a:prstGeom prst="rect">
            <a:avLst/>
          </a:prstGeom>
          <a:noFill/>
        </p:spPr>
        <p:txBody>
          <a:bodyPr wrap="none" rtlCol="0">
            <a:spAutoFit/>
          </a:bodyPr>
          <a:lstStyle/>
          <a:p>
            <a:r>
              <a:rPr lang="en-GB" sz="1200" dirty="0"/>
              <a:t>30 seconds</a:t>
            </a:r>
          </a:p>
        </p:txBody>
      </p:sp>
      <p:sp>
        <p:nvSpPr>
          <p:cNvPr id="17" name="TextBox 16">
            <a:extLst>
              <a:ext uri="{FF2B5EF4-FFF2-40B4-BE49-F238E27FC236}">
                <a16:creationId xmlns:a16="http://schemas.microsoft.com/office/drawing/2014/main" id="{0A6A114B-418C-CBDF-5C5D-7FEF4494B21C}"/>
              </a:ext>
            </a:extLst>
          </p:cNvPr>
          <p:cNvSpPr txBox="1"/>
          <p:nvPr/>
        </p:nvSpPr>
        <p:spPr>
          <a:xfrm>
            <a:off x="6568096" y="3109880"/>
            <a:ext cx="783065" cy="230832"/>
          </a:xfrm>
          <a:prstGeom prst="rect">
            <a:avLst/>
          </a:prstGeom>
          <a:solidFill>
            <a:schemeClr val="bg1"/>
          </a:solidFill>
        </p:spPr>
        <p:txBody>
          <a:bodyPr wrap="square" rtlCol="0">
            <a:spAutoFit/>
          </a:bodyPr>
          <a:lstStyle/>
          <a:p>
            <a:pPr algn="ctr"/>
            <a:r>
              <a:rPr lang="en-GB" sz="900" dirty="0"/>
              <a:t>Early Life</a:t>
            </a:r>
          </a:p>
        </p:txBody>
      </p:sp>
      <p:sp>
        <p:nvSpPr>
          <p:cNvPr id="19" name="TextBox 18">
            <a:extLst>
              <a:ext uri="{FF2B5EF4-FFF2-40B4-BE49-F238E27FC236}">
                <a16:creationId xmlns:a16="http://schemas.microsoft.com/office/drawing/2014/main" id="{205FF83D-7A19-1C27-7630-E52E27F6722A}"/>
              </a:ext>
            </a:extLst>
          </p:cNvPr>
          <p:cNvSpPr txBox="1"/>
          <p:nvPr/>
        </p:nvSpPr>
        <p:spPr>
          <a:xfrm>
            <a:off x="6649886" y="3808778"/>
            <a:ext cx="783065" cy="230832"/>
          </a:xfrm>
          <a:prstGeom prst="rect">
            <a:avLst/>
          </a:prstGeom>
          <a:solidFill>
            <a:schemeClr val="bg1"/>
          </a:solidFill>
        </p:spPr>
        <p:txBody>
          <a:bodyPr wrap="square" rtlCol="0">
            <a:spAutoFit/>
          </a:bodyPr>
          <a:lstStyle/>
          <a:p>
            <a:pPr algn="ctr"/>
            <a:r>
              <a:rPr lang="en-GB" sz="900" dirty="0"/>
              <a:t>Early Career</a:t>
            </a:r>
          </a:p>
        </p:txBody>
      </p:sp>
      <p:sp>
        <p:nvSpPr>
          <p:cNvPr id="20" name="TextBox 19">
            <a:extLst>
              <a:ext uri="{FF2B5EF4-FFF2-40B4-BE49-F238E27FC236}">
                <a16:creationId xmlns:a16="http://schemas.microsoft.com/office/drawing/2014/main" id="{835A553F-B8C0-5F77-41FA-5FAC2A5AE0F5}"/>
              </a:ext>
            </a:extLst>
          </p:cNvPr>
          <p:cNvSpPr txBox="1"/>
          <p:nvPr/>
        </p:nvSpPr>
        <p:spPr>
          <a:xfrm>
            <a:off x="6450872" y="4458205"/>
            <a:ext cx="783065" cy="369332"/>
          </a:xfrm>
          <a:prstGeom prst="rect">
            <a:avLst/>
          </a:prstGeom>
          <a:solidFill>
            <a:schemeClr val="bg1"/>
          </a:solidFill>
        </p:spPr>
        <p:txBody>
          <a:bodyPr wrap="square" rtlCol="0">
            <a:spAutoFit/>
          </a:bodyPr>
          <a:lstStyle/>
          <a:p>
            <a:pPr algn="ctr"/>
            <a:r>
              <a:rPr lang="en-GB" sz="900" dirty="0"/>
              <a:t>Challenges faced</a:t>
            </a:r>
          </a:p>
        </p:txBody>
      </p:sp>
      <p:sp>
        <p:nvSpPr>
          <p:cNvPr id="23" name="TextBox 22">
            <a:extLst>
              <a:ext uri="{FF2B5EF4-FFF2-40B4-BE49-F238E27FC236}">
                <a16:creationId xmlns:a16="http://schemas.microsoft.com/office/drawing/2014/main" id="{F3454F4F-3A3B-CB65-4784-D7CCB775A0BA}"/>
              </a:ext>
            </a:extLst>
          </p:cNvPr>
          <p:cNvSpPr txBox="1"/>
          <p:nvPr/>
        </p:nvSpPr>
        <p:spPr>
          <a:xfrm>
            <a:off x="5245843" y="4496907"/>
            <a:ext cx="971417" cy="369332"/>
          </a:xfrm>
          <a:prstGeom prst="rect">
            <a:avLst/>
          </a:prstGeom>
          <a:solidFill>
            <a:schemeClr val="bg1"/>
          </a:solidFill>
        </p:spPr>
        <p:txBody>
          <a:bodyPr wrap="square" rtlCol="0">
            <a:spAutoFit/>
          </a:bodyPr>
          <a:lstStyle/>
          <a:p>
            <a:pPr algn="ctr"/>
            <a:r>
              <a:rPr lang="en-GB" sz="900" dirty="0"/>
              <a:t>Greatest achievements</a:t>
            </a:r>
          </a:p>
        </p:txBody>
      </p:sp>
      <p:sp>
        <p:nvSpPr>
          <p:cNvPr id="24" name="TextBox 23">
            <a:extLst>
              <a:ext uri="{FF2B5EF4-FFF2-40B4-BE49-F238E27FC236}">
                <a16:creationId xmlns:a16="http://schemas.microsoft.com/office/drawing/2014/main" id="{D3A00755-26E6-6477-B33F-E132E3D22AEC}"/>
              </a:ext>
            </a:extLst>
          </p:cNvPr>
          <p:cNvSpPr txBox="1"/>
          <p:nvPr/>
        </p:nvSpPr>
        <p:spPr>
          <a:xfrm>
            <a:off x="4788577" y="3466633"/>
            <a:ext cx="971417" cy="230832"/>
          </a:xfrm>
          <a:prstGeom prst="rect">
            <a:avLst/>
          </a:prstGeom>
          <a:solidFill>
            <a:schemeClr val="bg1"/>
          </a:solidFill>
        </p:spPr>
        <p:txBody>
          <a:bodyPr wrap="square" rtlCol="0">
            <a:spAutoFit/>
          </a:bodyPr>
          <a:lstStyle/>
          <a:p>
            <a:pPr algn="ctr"/>
            <a:r>
              <a:rPr lang="en-GB" sz="900" dirty="0"/>
              <a:t>The future</a:t>
            </a:r>
          </a:p>
        </p:txBody>
      </p:sp>
      <p:pic>
        <p:nvPicPr>
          <p:cNvPr id="25" name="Picture 24">
            <a:extLst>
              <a:ext uri="{FF2B5EF4-FFF2-40B4-BE49-F238E27FC236}">
                <a16:creationId xmlns:a16="http://schemas.microsoft.com/office/drawing/2014/main" id="{B36EDCFD-984F-2DAA-8926-A2DE8DFBA942}"/>
              </a:ext>
            </a:extLst>
          </p:cNvPr>
          <p:cNvPicPr>
            <a:picLocks noChangeAspect="1"/>
          </p:cNvPicPr>
          <p:nvPr/>
        </p:nvPicPr>
        <p:blipFill>
          <a:blip r:embed="rId4"/>
          <a:stretch>
            <a:fillRect/>
          </a:stretch>
        </p:blipFill>
        <p:spPr>
          <a:xfrm>
            <a:off x="8498342" y="6193291"/>
            <a:ext cx="485775" cy="523875"/>
          </a:xfrm>
          <a:prstGeom prst="rect">
            <a:avLst/>
          </a:prstGeom>
        </p:spPr>
      </p:pic>
    </p:spTree>
    <p:extLst>
      <p:ext uri="{BB962C8B-B14F-4D97-AF65-F5344CB8AC3E}">
        <p14:creationId xmlns:p14="http://schemas.microsoft.com/office/powerpoint/2010/main" val="28317324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188214"/>
            <a:ext cx="7886700" cy="504055"/>
          </a:xfrm>
        </p:spPr>
        <p:txBody>
          <a:bodyPr>
            <a:noAutofit/>
          </a:bodyPr>
          <a:lstStyle/>
          <a:p>
            <a:r>
              <a:rPr lang="en-GB" sz="3200" b="1" i="1" dirty="0">
                <a:latin typeface="+mn-lt"/>
              </a:rPr>
              <a:t>Relevant Grade Descriptors</a:t>
            </a:r>
          </a:p>
        </p:txBody>
      </p:sp>
      <p:sp>
        <p:nvSpPr>
          <p:cNvPr id="3" name="Date Placeholder 2"/>
          <p:cNvSpPr>
            <a:spLocks noGrp="1"/>
          </p:cNvSpPr>
          <p:nvPr>
            <p:ph type="dt" sz="half" idx="10"/>
          </p:nvPr>
        </p:nvSpPr>
        <p:spPr/>
        <p:txBody>
          <a:bodyPr/>
          <a:lstStyle/>
          <a:p>
            <a:r>
              <a:rPr lang="en-GB" smtClean="0"/>
              <a:t>25/01/2024</a:t>
            </a:r>
            <a:endParaRPr lang="en-GB"/>
          </a:p>
        </p:txBody>
      </p:sp>
      <p:sp>
        <p:nvSpPr>
          <p:cNvPr id="4" name="Footer Placeholder 3"/>
          <p:cNvSpPr>
            <a:spLocks noGrp="1"/>
          </p:cNvSpPr>
          <p:nvPr>
            <p:ph type="ftr" sz="quarter" idx="11"/>
          </p:nvPr>
        </p:nvSpPr>
        <p:spPr/>
        <p:txBody>
          <a:bodyPr/>
          <a:lstStyle/>
          <a:p>
            <a:r>
              <a:rPr lang="en-US" dirty="0" smtClean="0"/>
              <a:t>ESB-RES-C199 </a:t>
            </a:r>
          </a:p>
          <a:p>
            <a:r>
              <a:rPr lang="en-US" dirty="0" smtClean="0"/>
              <a:t>L1G2-Speech for Employability1.4-PPT–Planning your talk</a:t>
            </a:r>
            <a:endParaRPr lang="en-GB" dirty="0"/>
          </a:p>
        </p:txBody>
      </p:sp>
      <p:sp>
        <p:nvSpPr>
          <p:cNvPr id="5" name="Slide Number Placeholder 4"/>
          <p:cNvSpPr>
            <a:spLocks noGrp="1"/>
          </p:cNvSpPr>
          <p:nvPr>
            <p:ph type="sldNum" sz="quarter" idx="12"/>
          </p:nvPr>
        </p:nvSpPr>
        <p:spPr/>
        <p:txBody>
          <a:bodyPr/>
          <a:lstStyle/>
          <a:p>
            <a:fld id="{EFC07C4F-4DD7-4452-9CBE-7B4BC77324C7}" type="slidenum">
              <a:rPr lang="en-GB" smtClean="0"/>
              <a:t>2</a:t>
            </a:fld>
            <a:endParaRPr lang="en-GB"/>
          </a:p>
        </p:txBody>
      </p:sp>
      <p:graphicFrame>
        <p:nvGraphicFramePr>
          <p:cNvPr id="6" name="Table 5"/>
          <p:cNvGraphicFramePr>
            <a:graphicFrameLocks noGrp="1"/>
          </p:cNvGraphicFramePr>
          <p:nvPr>
            <p:extLst>
              <p:ext uri="{D42A27DB-BD31-4B8C-83A1-F6EECF244321}">
                <p14:modId xmlns:p14="http://schemas.microsoft.com/office/powerpoint/2010/main" val="1888195609"/>
              </p:ext>
            </p:extLst>
          </p:nvPr>
        </p:nvGraphicFramePr>
        <p:xfrm>
          <a:off x="423162" y="1721117"/>
          <a:ext cx="8297676" cy="4408715"/>
        </p:xfrm>
        <a:graphic>
          <a:graphicData uri="http://schemas.openxmlformats.org/drawingml/2006/table">
            <a:tbl>
              <a:tblPr firstRow="1" firstCol="1" bandRow="1">
                <a:tableStyleId>{5940675A-B579-460E-94D1-54222C63F5DA}</a:tableStyleId>
              </a:tblPr>
              <a:tblGrid>
                <a:gridCol w="1382946">
                  <a:extLst>
                    <a:ext uri="{9D8B030D-6E8A-4147-A177-3AD203B41FA5}">
                      <a16:colId xmlns:a16="http://schemas.microsoft.com/office/drawing/2014/main" val="586849962"/>
                    </a:ext>
                  </a:extLst>
                </a:gridCol>
                <a:gridCol w="1382946">
                  <a:extLst>
                    <a:ext uri="{9D8B030D-6E8A-4147-A177-3AD203B41FA5}">
                      <a16:colId xmlns:a16="http://schemas.microsoft.com/office/drawing/2014/main" val="432970131"/>
                    </a:ext>
                  </a:extLst>
                </a:gridCol>
                <a:gridCol w="1382946">
                  <a:extLst>
                    <a:ext uri="{9D8B030D-6E8A-4147-A177-3AD203B41FA5}">
                      <a16:colId xmlns:a16="http://schemas.microsoft.com/office/drawing/2014/main" val="2677484745"/>
                    </a:ext>
                  </a:extLst>
                </a:gridCol>
                <a:gridCol w="1382946">
                  <a:extLst>
                    <a:ext uri="{9D8B030D-6E8A-4147-A177-3AD203B41FA5}">
                      <a16:colId xmlns:a16="http://schemas.microsoft.com/office/drawing/2014/main" val="3149520564"/>
                    </a:ext>
                  </a:extLst>
                </a:gridCol>
                <a:gridCol w="1382946">
                  <a:extLst>
                    <a:ext uri="{9D8B030D-6E8A-4147-A177-3AD203B41FA5}">
                      <a16:colId xmlns:a16="http://schemas.microsoft.com/office/drawing/2014/main" val="1215520350"/>
                    </a:ext>
                  </a:extLst>
                </a:gridCol>
                <a:gridCol w="1382946">
                  <a:extLst>
                    <a:ext uri="{9D8B030D-6E8A-4147-A177-3AD203B41FA5}">
                      <a16:colId xmlns:a16="http://schemas.microsoft.com/office/drawing/2014/main" val="1411141566"/>
                    </a:ext>
                  </a:extLst>
                </a:gridCol>
              </a:tblGrid>
              <a:tr h="898503">
                <a:tc>
                  <a:txBody>
                    <a:bodyPr/>
                    <a:lstStyle/>
                    <a:p>
                      <a:pPr algn="ctr">
                        <a:lnSpc>
                          <a:spcPct val="107000"/>
                        </a:lnSpc>
                        <a:spcAft>
                          <a:spcPts val="0"/>
                        </a:spcAft>
                      </a:pP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Section 1: Curriculum Talk</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0"/>
                        </a:spcAft>
                      </a:pPr>
                      <a:r>
                        <a:rPr lang="en-GB" sz="1200" b="1"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Time: 4 minutes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spcAft>
                          <a:spcPts val="0"/>
                        </a:spcAft>
                      </a:pPr>
                      <a:r>
                        <a:rPr lang="en-GB" sz="12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Pa</a:t>
                      </a:r>
                      <a:r>
                        <a:rPr lang="en-GB" sz="1200" b="1" spc="-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a:t>
                      </a:r>
                      <a:r>
                        <a:rPr lang="en-GB" sz="12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spcAft>
                          <a:spcPts val="0"/>
                        </a:spcAft>
                      </a:pPr>
                      <a:r>
                        <a:rPr lang="en-GB" sz="1200" b="1">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Good Pass</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p>
                      <a:pPr algn="ctr">
                        <a:spcAft>
                          <a:spcPts val="0"/>
                        </a:spcAft>
                      </a:pPr>
                      <a:r>
                        <a:rPr lang="en-GB" sz="1200" b="1">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(Endorsed)</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spcAft>
                          <a:spcPts val="0"/>
                        </a:spcAft>
                      </a:pPr>
                      <a:r>
                        <a:rPr lang="en-GB" sz="1200" b="1" spc="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M</a:t>
                      </a:r>
                      <a:r>
                        <a:rPr lang="en-GB" sz="12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e</a:t>
                      </a:r>
                      <a:r>
                        <a:rPr lang="en-GB" sz="1200" b="1" spc="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r</a:t>
                      </a:r>
                      <a:r>
                        <a:rPr lang="en-GB" sz="1200" b="1" spc="-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i</a:t>
                      </a:r>
                      <a:r>
                        <a:rPr lang="en-GB" sz="12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t</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spcAft>
                          <a:spcPts val="0"/>
                        </a:spcAft>
                      </a:pPr>
                      <a:r>
                        <a:rPr lang="en-GB" sz="1200" b="1">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Merit Plus</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p>
                      <a:pPr algn="ctr">
                        <a:spcAft>
                          <a:spcPts val="0"/>
                        </a:spcAft>
                      </a:pPr>
                      <a:r>
                        <a:rPr lang="en-GB" sz="1200" b="1">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(Endorsed)</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spcAft>
                          <a:spcPts val="0"/>
                        </a:spcAft>
                      </a:pPr>
                      <a:r>
                        <a:rPr lang="en-GB" sz="1200" b="1" spc="-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Di</a:t>
                      </a:r>
                      <a:r>
                        <a:rPr lang="en-GB" sz="12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a:t>
                      </a:r>
                      <a:r>
                        <a:rPr lang="en-GB" sz="1200" b="1" spc="1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t</a:t>
                      </a:r>
                      <a:r>
                        <a:rPr lang="en-GB" sz="1200" b="1" spc="-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i</a:t>
                      </a:r>
                      <a:r>
                        <a:rPr lang="en-GB" sz="1200" b="1" spc="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nc</a:t>
                      </a:r>
                      <a:r>
                        <a:rPr lang="en-GB" sz="12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tion</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extLst>
                  <a:ext uri="{0D108BD9-81ED-4DB2-BD59-A6C34878D82A}">
                    <a16:rowId xmlns:a16="http://schemas.microsoft.com/office/drawing/2014/main" val="162651259"/>
                  </a:ext>
                </a:extLst>
              </a:tr>
              <a:tr h="1477761">
                <a:tc>
                  <a:txBody>
                    <a:bodyPr/>
                    <a:lstStyle/>
                    <a:p>
                      <a:pPr algn="ctr">
                        <a:lnSpc>
                          <a:spcPct val="107000"/>
                        </a:lnSpc>
                        <a:spcBef>
                          <a:spcPts val="100"/>
                        </a:spcBef>
                        <a:spcAft>
                          <a:spcPts val="0"/>
                        </a:spcAft>
                      </a:pPr>
                      <a:r>
                        <a:rPr lang="en-GB" sz="1200" b="1" spc="-5" dirty="0">
                          <a:effectLst/>
                          <a:latin typeface="Calibri" panose="020F0502020204030204" pitchFamily="34" charset="0"/>
                          <a:ea typeface="Times New Roman" panose="02020603050405020304" pitchFamily="18" charset="0"/>
                          <a:cs typeface="Calibri" panose="020F0502020204030204" pitchFamily="34" charset="0"/>
                        </a:rPr>
                        <a:t>S</a:t>
                      </a:r>
                      <a:r>
                        <a:rPr lang="en-GB" sz="1200" b="1" dirty="0">
                          <a:effectLst/>
                          <a:latin typeface="Calibri" panose="020F0502020204030204" pitchFamily="34" charset="0"/>
                          <a:ea typeface="Times New Roman" panose="02020603050405020304" pitchFamily="18" charset="0"/>
                          <a:cs typeface="Calibri" panose="020F0502020204030204" pitchFamily="34" charset="0"/>
                        </a:rPr>
                        <a:t>t</a:t>
                      </a:r>
                      <a:r>
                        <a:rPr lang="en-GB" sz="1200" b="1" spc="10" dirty="0">
                          <a:effectLst/>
                          <a:latin typeface="Calibri" panose="020F0502020204030204" pitchFamily="34" charset="0"/>
                          <a:ea typeface="Times New Roman" panose="02020603050405020304" pitchFamily="18" charset="0"/>
                          <a:cs typeface="Calibri" panose="020F0502020204030204" pitchFamily="34" charset="0"/>
                        </a:rPr>
                        <a:t>r</a:t>
                      </a:r>
                      <a:r>
                        <a:rPr lang="en-GB" sz="1200" b="1" spc="5" dirty="0">
                          <a:effectLst/>
                          <a:latin typeface="Calibri" panose="020F0502020204030204" pitchFamily="34" charset="0"/>
                          <a:ea typeface="Times New Roman" panose="02020603050405020304" pitchFamily="18" charset="0"/>
                          <a:cs typeface="Calibri" panose="020F0502020204030204" pitchFamily="34" charset="0"/>
                        </a:rPr>
                        <a:t>uc</a:t>
                      </a:r>
                      <a:r>
                        <a:rPr lang="en-GB" sz="1200" b="1" dirty="0">
                          <a:effectLst/>
                          <a:latin typeface="Calibri" panose="020F0502020204030204" pitchFamily="34" charset="0"/>
                          <a:ea typeface="Times New Roman" panose="02020603050405020304" pitchFamily="18" charset="0"/>
                          <a:cs typeface="Calibri" panose="020F0502020204030204" pitchFamily="34" charset="0"/>
                        </a:rPr>
                        <a:t>t</a:t>
                      </a:r>
                      <a:r>
                        <a:rPr lang="en-GB" sz="1200" b="1" spc="10" dirty="0">
                          <a:effectLst/>
                          <a:latin typeface="Calibri" panose="020F0502020204030204" pitchFamily="34" charset="0"/>
                          <a:ea typeface="Times New Roman" panose="02020603050405020304" pitchFamily="18" charset="0"/>
                          <a:cs typeface="Calibri" panose="020F0502020204030204" pitchFamily="34" charset="0"/>
                        </a:rPr>
                        <a:t>u</a:t>
                      </a:r>
                      <a:r>
                        <a:rPr lang="en-GB" sz="1200" b="1" spc="5" dirty="0">
                          <a:effectLst/>
                          <a:latin typeface="Calibri" panose="020F0502020204030204" pitchFamily="34" charset="0"/>
                          <a:ea typeface="Times New Roman" panose="02020603050405020304" pitchFamily="18" charset="0"/>
                          <a:cs typeface="Calibri" panose="020F0502020204030204" pitchFamily="34" charset="0"/>
                        </a:rPr>
                        <a:t>r</a:t>
                      </a:r>
                      <a:r>
                        <a:rPr lang="en-GB" sz="1200" b="1" dirty="0">
                          <a:effectLst/>
                          <a:latin typeface="Calibri" panose="020F0502020204030204" pitchFamily="34" charset="0"/>
                          <a:ea typeface="Times New Roman" panose="02020603050405020304" pitchFamily="18" charset="0"/>
                          <a:cs typeface="Calibri" panose="020F0502020204030204" pitchFamily="34" charset="0"/>
                        </a:rPr>
                        <a:t>e</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0">
                    <a:solidFill>
                      <a:srgbClr val="C2D721">
                        <a:alpha val="20000"/>
                      </a:srgbClr>
                    </a:solidFill>
                  </a:tcPr>
                </a:tc>
                <a:tc>
                  <a:txBody>
                    <a:bodyPr/>
                    <a:lstStyle/>
                    <a:p>
                      <a:pPr algn="l">
                        <a:spcBef>
                          <a:spcPts val="100"/>
                        </a:spcBef>
                      </a:pPr>
                      <a:r>
                        <a:rPr lang="en-US" sz="12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The talk shows evidence of planning, with an introduction or conclusion, and body.  </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gn="l">
                        <a:spcBef>
                          <a:spcPts val="100"/>
                        </a:spcBef>
                      </a:pPr>
                      <a:r>
                        <a:rPr lang="en-US" sz="1200" b="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GB" sz="1200" b="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algn="l">
                        <a:spcBef>
                          <a:spcPts val="100"/>
                        </a:spcBef>
                      </a:pPr>
                      <a:r>
                        <a:rPr lang="en-US" sz="1200" b="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The talk runs under or over 4 minutes by 1 minute. </a:t>
                      </a:r>
                      <a:endParaRPr lang="en-GB" sz="1200" b="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algn="l">
                        <a:spcBef>
                          <a:spcPts val="100"/>
                        </a:spcBef>
                      </a:pPr>
                      <a:r>
                        <a:rPr lang="en-GB" sz="1200" b="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tc>
                  <a:txBody>
                    <a:bodyPr/>
                    <a:lstStyle/>
                    <a:p>
                      <a:pPr algn="l">
                        <a:lnSpc>
                          <a:spcPct val="107000"/>
                        </a:lnSpc>
                        <a:spcBef>
                          <a:spcPts val="100"/>
                        </a:spcBef>
                        <a:spcAft>
                          <a:spcPts val="800"/>
                        </a:spcAft>
                      </a:pPr>
                      <a:r>
                        <a:rPr lang="en-GB" sz="12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The talk shows evidence of planning, with a partially clear introduction, body and conclusion. </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Calibri" panose="020F0502020204030204" pitchFamily="34" charset="0"/>
                        </a:rPr>
                        <a:t>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Calibri" panose="020F0502020204030204" pitchFamily="34" charset="0"/>
                        </a:rPr>
                        <a:t>The talk runs under or over 4 minutes by 40 seconds.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tc>
                  <a:txBody>
                    <a:bodyPr/>
                    <a:lstStyle/>
                    <a:p>
                      <a:pPr algn="l">
                        <a:lnSpc>
                          <a:spcPct val="107000"/>
                        </a:lnSpc>
                        <a:spcBef>
                          <a:spcPts val="100"/>
                        </a:spcBef>
                        <a:spcAft>
                          <a:spcPts val="800"/>
                        </a:spcAft>
                      </a:pPr>
                      <a:r>
                        <a:rPr lang="en-GB" sz="12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The talk shows evidence of careful planning, with a clear introduction, body and conclusion.  </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Calibri" panose="020F0502020204030204" pitchFamily="34" charset="0"/>
                        </a:rPr>
                        <a:t>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2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The talk adheres to a 4-minute time limit. </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tc>
                  <a:txBody>
                    <a:bodyPr/>
                    <a:lstStyle/>
                    <a:p>
                      <a:pPr algn="l">
                        <a:lnSpc>
                          <a:spcPct val="107000"/>
                        </a:lnSpc>
                        <a:spcBef>
                          <a:spcPts val="100"/>
                        </a:spcBef>
                        <a:spcAft>
                          <a:spcPts val="800"/>
                        </a:spcAft>
                      </a:pPr>
                      <a:r>
                        <a:rPr lang="en-GB" sz="12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The talk shows evidence of careful planning, with a clear introduction, body and conclusion. There is originality at the start and end of the talk.</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Calibri" panose="020F0502020204030204" pitchFamily="34" charset="0"/>
                        </a:rPr>
                        <a:t>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Calibri" panose="020F0502020204030204" pitchFamily="34" charset="0"/>
                        </a:rPr>
                        <a:t>The talk adheres to a 4-minute time limit.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tc>
                  <a:txBody>
                    <a:bodyPr/>
                    <a:lstStyle/>
                    <a:p>
                      <a:pPr algn="l">
                        <a:lnSpc>
                          <a:spcPct val="107000"/>
                        </a:lnSpc>
                        <a:spcBef>
                          <a:spcPts val="100"/>
                        </a:spcBef>
                        <a:spcAft>
                          <a:spcPts val="800"/>
                        </a:spcAft>
                      </a:pPr>
                      <a:r>
                        <a:rPr lang="en-GB" sz="12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The talk shows evidence of effective planning, with a clear and detailed introduction, body and conclusion. There is originality and detail at the start and end of the talk. </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Calibri" panose="020F0502020204030204" pitchFamily="34" charset="0"/>
                        </a:rPr>
                        <a:t>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Calibri" panose="020F0502020204030204" pitchFamily="34" charset="0"/>
                        </a:rPr>
                        <a:t>The talk adheres to a 4-minute time limit.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extLst>
                  <a:ext uri="{0D108BD9-81ED-4DB2-BD59-A6C34878D82A}">
                    <a16:rowId xmlns:a16="http://schemas.microsoft.com/office/drawing/2014/main" val="2882478616"/>
                  </a:ext>
                </a:extLst>
              </a:tr>
            </a:tbl>
          </a:graphicData>
        </a:graphic>
      </p:graphicFrame>
      <p:pic>
        <p:nvPicPr>
          <p:cNvPr id="7" name="Picture 6">
            <a:extLst>
              <a:ext uri="{FF2B5EF4-FFF2-40B4-BE49-F238E27FC236}">
                <a16:creationId xmlns:a16="http://schemas.microsoft.com/office/drawing/2014/main" id="{912439CF-802E-4E40-E5D0-55E0AA346F03}"/>
              </a:ext>
            </a:extLst>
          </p:cNvPr>
          <p:cNvPicPr>
            <a:picLocks noChangeAspect="1"/>
          </p:cNvPicPr>
          <p:nvPr/>
        </p:nvPicPr>
        <p:blipFill>
          <a:blip r:embed="rId2"/>
          <a:stretch>
            <a:fillRect/>
          </a:stretch>
        </p:blipFill>
        <p:spPr>
          <a:xfrm>
            <a:off x="8520113" y="6193291"/>
            <a:ext cx="485775" cy="523875"/>
          </a:xfrm>
          <a:prstGeom prst="rect">
            <a:avLst/>
          </a:prstGeom>
        </p:spPr>
      </p:pic>
    </p:spTree>
    <p:extLst>
      <p:ext uri="{BB962C8B-B14F-4D97-AF65-F5344CB8AC3E}">
        <p14:creationId xmlns:p14="http://schemas.microsoft.com/office/powerpoint/2010/main" val="3495211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23528" y="1124745"/>
            <a:ext cx="7886700" cy="648072"/>
          </a:xfrm>
        </p:spPr>
        <p:txBody>
          <a:bodyPr/>
          <a:lstStyle/>
          <a:p>
            <a:r>
              <a:rPr lang="en-US" b="1" i="1" dirty="0">
                <a:latin typeface="+mn-lt"/>
              </a:rPr>
              <a:t>Just a minute!</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a:xfrm>
            <a:off x="277192" y="6311902"/>
            <a:ext cx="2057400" cy="365125"/>
          </a:xfrm>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p:txBody>
          <a:bodyPr/>
          <a:lstStyle/>
          <a:p>
            <a:r>
              <a:rPr lang="en-US" dirty="0" smtClean="0"/>
              <a:t>ESB-RES-C199 </a:t>
            </a:r>
          </a:p>
          <a:p>
            <a:r>
              <a:rPr lang="en-US" dirty="0" smtClean="0"/>
              <a:t>L1G2-Speech for Employability1.4-PPT–Planning your talk</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a:ln>
            <a:noFill/>
          </a:ln>
        </p:spPr>
        <p:txBody>
          <a:bodyPr/>
          <a:lstStyle/>
          <a:p>
            <a:fld id="{EFC07C4F-4DD7-4452-9CBE-7B4BC77324C7}" type="slidenum">
              <a:rPr lang="en-GB" smtClean="0">
                <a:solidFill>
                  <a:schemeClr val="tx1"/>
                </a:solidFill>
              </a:rPr>
              <a:t>3</a:t>
            </a:fld>
            <a:endParaRPr lang="en-GB">
              <a:solidFill>
                <a:schemeClr val="tx1"/>
              </a:solidFill>
            </a:endParaRPr>
          </a:p>
        </p:txBody>
      </p:sp>
      <p:sp>
        <p:nvSpPr>
          <p:cNvPr id="36" name="Rectangle 35"/>
          <p:cNvSpPr/>
          <p:nvPr/>
        </p:nvSpPr>
        <p:spPr>
          <a:xfrm>
            <a:off x="356877" y="5517232"/>
            <a:ext cx="8478609" cy="576064"/>
          </a:xfrm>
          <a:prstGeom prst="rect">
            <a:avLst/>
          </a:prstGeom>
          <a:gradFill flip="none" rotWithShape="1">
            <a:gsLst>
              <a:gs pos="0">
                <a:srgbClr val="E7151E"/>
              </a:gs>
              <a:gs pos="36000">
                <a:srgbClr val="F48A1D"/>
              </a:gs>
              <a:gs pos="61000">
                <a:srgbClr val="FBD10A"/>
              </a:gs>
              <a:gs pos="73000">
                <a:srgbClr val="FCDA35"/>
              </a:gs>
              <a:gs pos="94000">
                <a:srgbClr val="C3D82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a:extLst>
              <a:ext uri="{FF2B5EF4-FFF2-40B4-BE49-F238E27FC236}">
                <a16:creationId xmlns:a16="http://schemas.microsoft.com/office/drawing/2014/main" id="{00B747B9-1314-44A5-A40D-A2348009D47C}"/>
              </a:ext>
            </a:extLst>
          </p:cNvPr>
          <p:cNvSpPr txBox="1"/>
          <p:nvPr/>
        </p:nvSpPr>
        <p:spPr>
          <a:xfrm>
            <a:off x="323528" y="2351464"/>
            <a:ext cx="4968552" cy="2308324"/>
          </a:xfrm>
          <a:prstGeom prst="rect">
            <a:avLst/>
          </a:prstGeom>
          <a:noFill/>
        </p:spPr>
        <p:txBody>
          <a:bodyPr wrap="square" lIns="91440" tIns="45720" rIns="91440" bIns="45720" rtlCol="0" anchor="t">
            <a:spAutoFit/>
          </a:bodyPr>
          <a:lstStyle/>
          <a:p>
            <a:r>
              <a:rPr lang="en-GB" dirty="0"/>
              <a:t>Now that you have (hopefully) chosen your topic, it’s time to start planning your 4-minute talk.</a:t>
            </a:r>
          </a:p>
          <a:p>
            <a:endParaRPr lang="en-GB" dirty="0"/>
          </a:p>
          <a:p>
            <a:r>
              <a:rPr lang="en-GB" dirty="0"/>
              <a:t>To get started, working in pairs or groups, take it in turns to talk for 1 minute, non-stop, about your topic.</a:t>
            </a:r>
          </a:p>
          <a:p>
            <a:endParaRPr lang="en-GB" dirty="0"/>
          </a:p>
          <a:p>
            <a:r>
              <a:rPr lang="en-GB" dirty="0"/>
              <a:t>See who can speak for the longest…</a:t>
            </a:r>
          </a:p>
        </p:txBody>
      </p:sp>
      <p:sp>
        <p:nvSpPr>
          <p:cNvPr id="7" name="Rectangle 6">
            <a:extLst>
              <a:ext uri="{FF2B5EF4-FFF2-40B4-BE49-F238E27FC236}">
                <a16:creationId xmlns:a16="http://schemas.microsoft.com/office/drawing/2014/main" id="{7EC0CC27-61D4-4312-AE7A-5110B47E931F}"/>
              </a:ext>
            </a:extLst>
          </p:cNvPr>
          <p:cNvSpPr/>
          <p:nvPr/>
        </p:nvSpPr>
        <p:spPr>
          <a:xfrm>
            <a:off x="5497860" y="1772817"/>
            <a:ext cx="3322612" cy="2844316"/>
          </a:xfrm>
          <a:prstGeom prst="rect">
            <a:avLst/>
          </a:prstGeom>
          <a:solidFill>
            <a:srgbClr val="FBD10A"/>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i="1" dirty="0"/>
              <a:t>Stop speaking if…</a:t>
            </a:r>
          </a:p>
          <a:p>
            <a:endParaRPr lang="en-GB" i="1" dirty="0"/>
          </a:p>
          <a:p>
            <a:pPr marL="285750" indent="-285750">
              <a:buFont typeface="Arial" panose="020B0604020202020204" pitchFamily="34" charset="0"/>
              <a:buChar char="•"/>
            </a:pPr>
            <a:r>
              <a:rPr lang="en-GB" i="1" dirty="0"/>
              <a:t>You pause for more than three seconds</a:t>
            </a:r>
          </a:p>
          <a:p>
            <a:pPr marL="285750" indent="-285750">
              <a:buFont typeface="Arial" panose="020B0604020202020204" pitchFamily="34" charset="0"/>
              <a:buChar char="•"/>
            </a:pPr>
            <a:r>
              <a:rPr lang="en-GB" i="1" dirty="0"/>
              <a:t>You are repeating the same ideas</a:t>
            </a:r>
          </a:p>
          <a:p>
            <a:pPr marL="285750" indent="-285750">
              <a:buFont typeface="Arial" panose="020B0604020202020204" pitchFamily="34" charset="0"/>
              <a:buChar char="•"/>
            </a:pPr>
            <a:r>
              <a:rPr lang="en-GB" i="1" dirty="0"/>
              <a:t>You go off topic and start talking about something else</a:t>
            </a:r>
          </a:p>
          <a:p>
            <a:pPr marL="285750" indent="-285750">
              <a:buFont typeface="Arial" panose="020B0604020202020204" pitchFamily="34" charset="0"/>
              <a:buChar char="•"/>
            </a:pPr>
            <a:endParaRPr lang="en-GB" i="1" dirty="0"/>
          </a:p>
        </p:txBody>
      </p:sp>
      <p:pic>
        <p:nvPicPr>
          <p:cNvPr id="8" name="Picture 7">
            <a:extLst>
              <a:ext uri="{FF2B5EF4-FFF2-40B4-BE49-F238E27FC236}">
                <a16:creationId xmlns:a16="http://schemas.microsoft.com/office/drawing/2014/main" id="{1310B1C2-F574-8E15-B3A8-5B1A7336881C}"/>
              </a:ext>
            </a:extLst>
          </p:cNvPr>
          <p:cNvPicPr>
            <a:picLocks noChangeAspect="1"/>
          </p:cNvPicPr>
          <p:nvPr/>
        </p:nvPicPr>
        <p:blipFill>
          <a:blip r:embed="rId3"/>
          <a:stretch>
            <a:fillRect/>
          </a:stretch>
        </p:blipFill>
        <p:spPr>
          <a:xfrm>
            <a:off x="8498342" y="6193291"/>
            <a:ext cx="485775" cy="523875"/>
          </a:xfrm>
          <a:prstGeom prst="rect">
            <a:avLst/>
          </a:prstGeom>
        </p:spPr>
      </p:pic>
    </p:spTree>
    <p:extLst>
      <p:ext uri="{BB962C8B-B14F-4D97-AF65-F5344CB8AC3E}">
        <p14:creationId xmlns:p14="http://schemas.microsoft.com/office/powerpoint/2010/main" val="21811197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60000" fill="hold"/>
                                        <p:tgtEl>
                                          <p:spTgt spid="36"/>
                                        </p:tgtEl>
                                        <p:attrNameLst>
                                          <p:attrName>ppt_x</p:attrName>
                                        </p:attrNameLst>
                                      </p:cBhvr>
                                      <p:tavLst>
                                        <p:tav tm="0">
                                          <p:val>
                                            <p:strVal val="0-#ppt_w/2"/>
                                          </p:val>
                                        </p:tav>
                                        <p:tav tm="100000">
                                          <p:val>
                                            <p:strVal val="#ppt_x"/>
                                          </p:val>
                                        </p:tav>
                                      </p:tavLst>
                                    </p:anim>
                                    <p:anim calcmode="lin" valueType="num">
                                      <p:cBhvr additive="base">
                                        <p:cTn id="8" dur="60000" fill="hold"/>
                                        <p:tgtEl>
                                          <p:spTgt spid="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23528" y="1124745"/>
            <a:ext cx="7886700" cy="648072"/>
          </a:xfrm>
        </p:spPr>
        <p:txBody>
          <a:bodyPr/>
          <a:lstStyle/>
          <a:p>
            <a:r>
              <a:rPr lang="en-US" b="1" i="1" dirty="0">
                <a:latin typeface="+mn-lt"/>
              </a:rPr>
              <a:t>Just a minute!</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a:xfrm>
            <a:off x="277192" y="6311902"/>
            <a:ext cx="2057400" cy="365125"/>
          </a:xfrm>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p:txBody>
          <a:bodyPr/>
          <a:lstStyle/>
          <a:p>
            <a:r>
              <a:rPr lang="en-US" dirty="0" smtClean="0"/>
              <a:t>ESB-RES-C199 </a:t>
            </a:r>
          </a:p>
          <a:p>
            <a:r>
              <a:rPr lang="en-US" dirty="0" smtClean="0"/>
              <a:t>L1G2-Speech for Employability1.4-PPT–Planning your talk</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a:ln>
            <a:noFill/>
          </a:ln>
        </p:spPr>
        <p:txBody>
          <a:bodyPr/>
          <a:lstStyle/>
          <a:p>
            <a:fld id="{EFC07C4F-4DD7-4452-9CBE-7B4BC77324C7}" type="slidenum">
              <a:rPr lang="en-GB" smtClean="0">
                <a:solidFill>
                  <a:schemeClr val="tx1"/>
                </a:solidFill>
              </a:rPr>
              <a:t>4</a:t>
            </a:fld>
            <a:endParaRPr lang="en-GB">
              <a:solidFill>
                <a:schemeClr val="tx1"/>
              </a:solidFill>
            </a:endParaRPr>
          </a:p>
        </p:txBody>
      </p:sp>
      <p:sp>
        <p:nvSpPr>
          <p:cNvPr id="36" name="Rectangle 35"/>
          <p:cNvSpPr/>
          <p:nvPr/>
        </p:nvSpPr>
        <p:spPr>
          <a:xfrm>
            <a:off x="323528" y="5589240"/>
            <a:ext cx="8478609" cy="576064"/>
          </a:xfrm>
          <a:prstGeom prst="rect">
            <a:avLst/>
          </a:prstGeom>
          <a:gradFill flip="none" rotWithShape="1">
            <a:gsLst>
              <a:gs pos="0">
                <a:srgbClr val="E7151E"/>
              </a:gs>
              <a:gs pos="36000">
                <a:srgbClr val="F48A1D"/>
              </a:gs>
              <a:gs pos="61000">
                <a:srgbClr val="FBD10A"/>
              </a:gs>
              <a:gs pos="73000">
                <a:srgbClr val="FCDA35"/>
              </a:gs>
              <a:gs pos="94000">
                <a:srgbClr val="C3D82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a:extLst>
              <a:ext uri="{FF2B5EF4-FFF2-40B4-BE49-F238E27FC236}">
                <a16:creationId xmlns:a16="http://schemas.microsoft.com/office/drawing/2014/main" id="{00B747B9-1314-44A5-A40D-A2348009D47C}"/>
              </a:ext>
            </a:extLst>
          </p:cNvPr>
          <p:cNvSpPr txBox="1"/>
          <p:nvPr/>
        </p:nvSpPr>
        <p:spPr>
          <a:xfrm>
            <a:off x="341863" y="2014483"/>
            <a:ext cx="4968552" cy="3139321"/>
          </a:xfrm>
          <a:prstGeom prst="rect">
            <a:avLst/>
          </a:prstGeom>
          <a:noFill/>
        </p:spPr>
        <p:txBody>
          <a:bodyPr wrap="square" rtlCol="0">
            <a:spAutoFit/>
          </a:bodyPr>
          <a:lstStyle/>
          <a:p>
            <a:r>
              <a:rPr lang="en-GB" dirty="0"/>
              <a:t>Discuss together how you all did – </a:t>
            </a:r>
            <a:r>
              <a:rPr lang="en-GB" dirty="0">
                <a:effectLst>
                  <a:reflection blurRad="6350" stA="60000" endA="900" endPos="58000" dir="5400000" sy="-100000" algn="bl" rotWithShape="0"/>
                </a:effectLst>
              </a:rPr>
              <a:t>reflect</a:t>
            </a:r>
            <a:r>
              <a:rPr lang="en-GB" dirty="0"/>
              <a:t> on the experience.</a:t>
            </a:r>
          </a:p>
          <a:p>
            <a:endParaRPr lang="en-GB" dirty="0"/>
          </a:p>
          <a:p>
            <a:pPr marL="285750" indent="-285750">
              <a:buFont typeface="Arial" panose="020B0604020202020204" pitchFamily="34" charset="0"/>
              <a:buChar char="•"/>
            </a:pPr>
            <a:r>
              <a:rPr lang="en-GB" i="1" dirty="0"/>
              <a:t>What worked?</a:t>
            </a:r>
          </a:p>
          <a:p>
            <a:pPr marL="285750" indent="-285750">
              <a:buFont typeface="Arial" panose="020B0604020202020204" pitchFamily="34" charset="0"/>
              <a:buChar char="•"/>
            </a:pPr>
            <a:r>
              <a:rPr lang="en-GB" i="1" dirty="0"/>
              <a:t>What didn’t work?</a:t>
            </a:r>
          </a:p>
          <a:p>
            <a:pPr marL="285750" indent="-285750">
              <a:buFont typeface="Arial" panose="020B0604020202020204" pitchFamily="34" charset="0"/>
              <a:buChar char="•"/>
            </a:pPr>
            <a:r>
              <a:rPr lang="en-GB" i="1" dirty="0"/>
              <a:t>What did you learn about giving a talk?</a:t>
            </a:r>
          </a:p>
          <a:p>
            <a:pPr marL="285750" indent="-285750">
              <a:buFont typeface="Arial" panose="020B0604020202020204" pitchFamily="34" charset="0"/>
              <a:buChar char="•"/>
            </a:pPr>
            <a:r>
              <a:rPr lang="en-GB" i="1" dirty="0"/>
              <a:t>How can you overcome the difficulties you have identified?</a:t>
            </a:r>
          </a:p>
          <a:p>
            <a:pPr marL="285750" indent="-285750">
              <a:buFont typeface="Arial" panose="020B0604020202020204" pitchFamily="34" charset="0"/>
              <a:buChar char="•"/>
            </a:pPr>
            <a:r>
              <a:rPr lang="en-GB" i="1" dirty="0"/>
              <a:t>How can </a:t>
            </a:r>
            <a:r>
              <a:rPr lang="en-GB" b="1" i="1" dirty="0"/>
              <a:t>planning</a:t>
            </a:r>
            <a:r>
              <a:rPr lang="en-GB" i="1" dirty="0"/>
              <a:t> and </a:t>
            </a:r>
            <a:r>
              <a:rPr lang="en-GB" b="1" i="1" dirty="0"/>
              <a:t>structure</a:t>
            </a:r>
            <a:r>
              <a:rPr lang="en-GB" i="1" dirty="0"/>
              <a:t> help you to talk for 4 minutes?</a:t>
            </a:r>
          </a:p>
          <a:p>
            <a:endParaRPr lang="en-GB" dirty="0"/>
          </a:p>
        </p:txBody>
      </p:sp>
      <p:grpSp>
        <p:nvGrpSpPr>
          <p:cNvPr id="9" name="Group 8">
            <a:extLst>
              <a:ext uri="{FF2B5EF4-FFF2-40B4-BE49-F238E27FC236}">
                <a16:creationId xmlns:a16="http://schemas.microsoft.com/office/drawing/2014/main" id="{5E5C651A-6543-4824-AF35-935D17A1D53E}"/>
              </a:ext>
            </a:extLst>
          </p:cNvPr>
          <p:cNvGrpSpPr/>
          <p:nvPr/>
        </p:nvGrpSpPr>
        <p:grpSpPr>
          <a:xfrm>
            <a:off x="5497860" y="2014483"/>
            <a:ext cx="3168351" cy="2056651"/>
            <a:chOff x="6156176" y="4775069"/>
            <a:chExt cx="2186457" cy="1485478"/>
          </a:xfrm>
        </p:grpSpPr>
        <p:pic>
          <p:nvPicPr>
            <p:cNvPr id="10" name="Picture 9">
              <a:extLst>
                <a:ext uri="{FF2B5EF4-FFF2-40B4-BE49-F238E27FC236}">
                  <a16:creationId xmlns:a16="http://schemas.microsoft.com/office/drawing/2014/main" id="{E1F64AD5-333E-4D27-9C40-576DBC9C092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56176" y="4775069"/>
              <a:ext cx="2186457" cy="1485478"/>
            </a:xfrm>
            <a:prstGeom prst="rect">
              <a:avLst/>
            </a:prstGeom>
          </p:spPr>
        </p:pic>
        <p:sp>
          <p:nvSpPr>
            <p:cNvPr id="11" name="TextBox 10">
              <a:extLst>
                <a:ext uri="{FF2B5EF4-FFF2-40B4-BE49-F238E27FC236}">
                  <a16:creationId xmlns:a16="http://schemas.microsoft.com/office/drawing/2014/main" id="{8BF1BF4B-35B1-4A97-B9C3-930E5B2A78F7}"/>
                </a:ext>
              </a:extLst>
            </p:cNvPr>
            <p:cNvSpPr txBox="1"/>
            <p:nvPr/>
          </p:nvSpPr>
          <p:spPr>
            <a:xfrm>
              <a:off x="6476075" y="4979888"/>
              <a:ext cx="1546657" cy="257308"/>
            </a:xfrm>
            <a:prstGeom prst="rect">
              <a:avLst/>
            </a:prstGeom>
            <a:noFill/>
          </p:spPr>
          <p:txBody>
            <a:bodyPr wrap="square" rtlCol="0">
              <a:spAutoFit/>
            </a:bodyPr>
            <a:lstStyle/>
            <a:p>
              <a:pPr algn="ctr"/>
              <a:endParaRPr lang="en-GB" sz="1400" dirty="0"/>
            </a:p>
          </p:txBody>
        </p:sp>
      </p:grpSp>
      <p:sp>
        <p:nvSpPr>
          <p:cNvPr id="8" name="Rectangle 7"/>
          <p:cNvSpPr/>
          <p:nvPr/>
        </p:nvSpPr>
        <p:spPr>
          <a:xfrm>
            <a:off x="5672708" y="2220001"/>
            <a:ext cx="2859029" cy="1200329"/>
          </a:xfrm>
          <a:prstGeom prst="rect">
            <a:avLst/>
          </a:prstGeom>
        </p:spPr>
        <p:txBody>
          <a:bodyPr wrap="square">
            <a:spAutoFit/>
          </a:bodyPr>
          <a:lstStyle/>
          <a:p>
            <a:pPr algn="ctr"/>
            <a:r>
              <a:rPr lang="en-GB" i="1" dirty="0"/>
              <a:t>Use the ‘Just a minute!’ page in your workbook to help you to self-assess your performance in this task. </a:t>
            </a:r>
          </a:p>
        </p:txBody>
      </p:sp>
      <p:pic>
        <p:nvPicPr>
          <p:cNvPr id="7" name="Picture 6">
            <a:extLst>
              <a:ext uri="{FF2B5EF4-FFF2-40B4-BE49-F238E27FC236}">
                <a16:creationId xmlns:a16="http://schemas.microsoft.com/office/drawing/2014/main" id="{1FA648BF-80DC-A2B5-CED8-BA763E5B7D1E}"/>
              </a:ext>
            </a:extLst>
          </p:cNvPr>
          <p:cNvPicPr>
            <a:picLocks noChangeAspect="1"/>
          </p:cNvPicPr>
          <p:nvPr/>
        </p:nvPicPr>
        <p:blipFill>
          <a:blip r:embed="rId3"/>
          <a:stretch>
            <a:fillRect/>
          </a:stretch>
        </p:blipFill>
        <p:spPr>
          <a:xfrm>
            <a:off x="8530999" y="6193291"/>
            <a:ext cx="485775" cy="523875"/>
          </a:xfrm>
          <a:prstGeom prst="rect">
            <a:avLst/>
          </a:prstGeom>
        </p:spPr>
      </p:pic>
    </p:spTree>
    <p:extLst>
      <p:ext uri="{BB962C8B-B14F-4D97-AF65-F5344CB8AC3E}">
        <p14:creationId xmlns:p14="http://schemas.microsoft.com/office/powerpoint/2010/main" val="27923383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60000" fill="hold"/>
                                        <p:tgtEl>
                                          <p:spTgt spid="36"/>
                                        </p:tgtEl>
                                        <p:attrNameLst>
                                          <p:attrName>ppt_x</p:attrName>
                                        </p:attrNameLst>
                                      </p:cBhvr>
                                      <p:tavLst>
                                        <p:tav tm="0">
                                          <p:val>
                                            <p:strVal val="0-#ppt_w/2"/>
                                          </p:val>
                                        </p:tav>
                                        <p:tav tm="100000">
                                          <p:val>
                                            <p:strVal val="#ppt_x"/>
                                          </p:val>
                                        </p:tav>
                                      </p:tavLst>
                                    </p:anim>
                                    <p:anim calcmode="lin" valueType="num">
                                      <p:cBhvr additive="base">
                                        <p:cTn id="8" dur="60000" fill="hold"/>
                                        <p:tgtEl>
                                          <p:spTgt spid="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23528" y="1124745"/>
            <a:ext cx="7886700" cy="792088"/>
          </a:xfrm>
        </p:spPr>
        <p:txBody>
          <a:bodyPr/>
          <a:lstStyle/>
          <a:p>
            <a:r>
              <a:rPr lang="en-US" b="1" i="1" dirty="0"/>
              <a:t>Structure of a talk</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p:txBody>
          <a:bodyPr/>
          <a:lstStyle/>
          <a:p>
            <a:r>
              <a:rPr lang="en-US" dirty="0" smtClean="0"/>
              <a:t>ESB-RES-C199 </a:t>
            </a:r>
          </a:p>
          <a:p>
            <a:r>
              <a:rPr lang="en-US" dirty="0" smtClean="0"/>
              <a:t>L1G2-Speech for Employability1.4-PPT–Planning your talk</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5</a:t>
            </a:fld>
            <a:endParaRPr lang="en-GB"/>
          </a:p>
        </p:txBody>
      </p:sp>
      <p:pic>
        <p:nvPicPr>
          <p:cNvPr id="6" name="EfuLRhdHdtk"/>
          <p:cNvPicPr>
            <a:picLocks noRot="1" noChangeAspect="1"/>
          </p:cNvPicPr>
          <p:nvPr>
            <a:videoFile r:link="rId1"/>
          </p:nvPr>
        </p:nvPicPr>
        <p:blipFill>
          <a:blip r:embed="rId3"/>
          <a:stretch>
            <a:fillRect/>
          </a:stretch>
        </p:blipFill>
        <p:spPr>
          <a:xfrm>
            <a:off x="1102608" y="1916833"/>
            <a:ext cx="6997784" cy="3936254"/>
          </a:xfrm>
          <a:prstGeom prst="rect">
            <a:avLst/>
          </a:prstGeom>
          <a:solidFill>
            <a:srgbClr val="4F81BD"/>
          </a:solidFill>
          <a:ln>
            <a:noFill/>
          </a:ln>
          <a:effectLst>
            <a:innerShdw blurRad="469900">
              <a:srgbClr val="000000">
                <a:alpha val="86000"/>
              </a:srgbClr>
            </a:innerShdw>
          </a:effectLst>
          <a:scene3d>
            <a:camera prst="orthographicFront"/>
            <a:lightRig rig="soft" dir="t"/>
          </a:scene3d>
          <a:sp3d/>
        </p:spPr>
      </p:pic>
      <p:pic>
        <p:nvPicPr>
          <p:cNvPr id="7" name="Picture 6">
            <a:extLst>
              <a:ext uri="{FF2B5EF4-FFF2-40B4-BE49-F238E27FC236}">
                <a16:creationId xmlns:a16="http://schemas.microsoft.com/office/drawing/2014/main" id="{2E2E105C-951C-26BF-19A1-CC4C02337B0B}"/>
              </a:ext>
            </a:extLst>
          </p:cNvPr>
          <p:cNvPicPr>
            <a:picLocks noChangeAspect="1"/>
          </p:cNvPicPr>
          <p:nvPr/>
        </p:nvPicPr>
        <p:blipFill>
          <a:blip r:embed="rId4"/>
          <a:stretch>
            <a:fillRect/>
          </a:stretch>
        </p:blipFill>
        <p:spPr>
          <a:xfrm>
            <a:off x="8520113" y="6193291"/>
            <a:ext cx="485775" cy="523875"/>
          </a:xfrm>
          <a:prstGeom prst="rect">
            <a:avLst/>
          </a:prstGeom>
        </p:spPr>
      </p:pic>
    </p:spTree>
    <p:extLst>
      <p:ext uri="{BB962C8B-B14F-4D97-AF65-F5344CB8AC3E}">
        <p14:creationId xmlns:p14="http://schemas.microsoft.com/office/powerpoint/2010/main" val="29749421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2E6EB99B-A91A-F6BC-5FCF-95E91202D2B1}"/>
              </a:ext>
            </a:extLst>
          </p:cNvPr>
          <p:cNvPicPr>
            <a:picLocks noChangeAspect="1"/>
          </p:cNvPicPr>
          <p:nvPr/>
        </p:nvPicPr>
        <p:blipFill>
          <a:blip r:embed="rId2"/>
          <a:stretch>
            <a:fillRect/>
          </a:stretch>
        </p:blipFill>
        <p:spPr>
          <a:xfrm>
            <a:off x="2445732" y="2551383"/>
            <a:ext cx="1974767" cy="1862382"/>
          </a:xfrm>
          <a:prstGeom prst="rect">
            <a:avLst/>
          </a:prstGeom>
        </p:spPr>
      </p:pic>
      <p:sp>
        <p:nvSpPr>
          <p:cNvPr id="3" name="Date Placeholder 2">
            <a:extLst>
              <a:ext uri="{FF2B5EF4-FFF2-40B4-BE49-F238E27FC236}">
                <a16:creationId xmlns:a16="http://schemas.microsoft.com/office/drawing/2014/main" id="{48492FB5-D2D3-8256-1DCA-F9D618DD2476}"/>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04C34F9A-218A-674C-FD29-E6656D048B2E}"/>
              </a:ext>
            </a:extLst>
          </p:cNvPr>
          <p:cNvSpPr>
            <a:spLocks noGrp="1"/>
          </p:cNvSpPr>
          <p:nvPr>
            <p:ph type="ftr" sz="quarter" idx="11"/>
          </p:nvPr>
        </p:nvSpPr>
        <p:spPr/>
        <p:txBody>
          <a:bodyPr/>
          <a:lstStyle/>
          <a:p>
            <a:r>
              <a:rPr lang="en-US" dirty="0" smtClean="0"/>
              <a:t>ESB-RES-C199 </a:t>
            </a:r>
          </a:p>
          <a:p>
            <a:r>
              <a:rPr lang="en-US" dirty="0" smtClean="0"/>
              <a:t>L1G2-Speech for Employability1.4-PPT–Planning your talk</a:t>
            </a:r>
            <a:endParaRPr lang="en-GB" dirty="0"/>
          </a:p>
        </p:txBody>
      </p:sp>
      <p:sp>
        <p:nvSpPr>
          <p:cNvPr id="5" name="Slide Number Placeholder 4">
            <a:extLst>
              <a:ext uri="{FF2B5EF4-FFF2-40B4-BE49-F238E27FC236}">
                <a16:creationId xmlns:a16="http://schemas.microsoft.com/office/drawing/2014/main" id="{5D488835-DB1A-322C-D936-D57CC88566B7}"/>
              </a:ext>
            </a:extLst>
          </p:cNvPr>
          <p:cNvSpPr>
            <a:spLocks noGrp="1"/>
          </p:cNvSpPr>
          <p:nvPr>
            <p:ph type="sldNum" sz="quarter" idx="12"/>
          </p:nvPr>
        </p:nvSpPr>
        <p:spPr/>
        <p:txBody>
          <a:bodyPr/>
          <a:lstStyle/>
          <a:p>
            <a:fld id="{EFC07C4F-4DD7-4452-9CBE-7B4BC77324C7}" type="slidenum">
              <a:rPr lang="en-GB" smtClean="0"/>
              <a:t>6</a:t>
            </a:fld>
            <a:endParaRPr lang="en-GB"/>
          </a:p>
        </p:txBody>
      </p:sp>
      <p:sp>
        <p:nvSpPr>
          <p:cNvPr id="8" name="Title 1">
            <a:extLst>
              <a:ext uri="{FF2B5EF4-FFF2-40B4-BE49-F238E27FC236}">
                <a16:creationId xmlns:a16="http://schemas.microsoft.com/office/drawing/2014/main" id="{7EFEF28B-9124-4BC4-01AD-B073D60B5148}"/>
              </a:ext>
            </a:extLst>
          </p:cNvPr>
          <p:cNvSpPr txBox="1">
            <a:spLocks/>
          </p:cNvSpPr>
          <p:nvPr/>
        </p:nvSpPr>
        <p:spPr>
          <a:xfrm>
            <a:off x="266106" y="1124744"/>
            <a:ext cx="7886700" cy="720080"/>
          </a:xfrm>
          <a:prstGeom prst="rect">
            <a:avLst/>
          </a:prstGeom>
        </p:spPr>
        <p:txBody>
          <a:bodyPr vert="horz" lIns="91440" tIns="45720" rIns="91440" bIns="45720" rtlCol="0" anchor="t">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b="1" i="1" dirty="0">
                <a:latin typeface="+mn-lt"/>
              </a:rPr>
              <a:t>Openings and conclusions</a:t>
            </a:r>
          </a:p>
        </p:txBody>
      </p:sp>
      <p:sp>
        <p:nvSpPr>
          <p:cNvPr id="9" name="TextBox 8">
            <a:extLst>
              <a:ext uri="{FF2B5EF4-FFF2-40B4-BE49-F238E27FC236}">
                <a16:creationId xmlns:a16="http://schemas.microsoft.com/office/drawing/2014/main" id="{D8407E2E-2389-156D-841A-F82D2839E7C6}"/>
              </a:ext>
            </a:extLst>
          </p:cNvPr>
          <p:cNvSpPr txBox="1"/>
          <p:nvPr/>
        </p:nvSpPr>
        <p:spPr>
          <a:xfrm>
            <a:off x="403697" y="1846889"/>
            <a:ext cx="6124294" cy="646331"/>
          </a:xfrm>
          <a:prstGeom prst="rect">
            <a:avLst/>
          </a:prstGeom>
          <a:noFill/>
        </p:spPr>
        <p:txBody>
          <a:bodyPr wrap="square" rtlCol="0">
            <a:spAutoFit/>
          </a:bodyPr>
          <a:lstStyle/>
          <a:p>
            <a:pPr algn="ctr"/>
            <a:r>
              <a:rPr lang="en-GB" dirty="0"/>
              <a:t>“Hello, welcome to my talk. </a:t>
            </a:r>
          </a:p>
          <a:p>
            <a:pPr algn="ctr"/>
            <a:r>
              <a:rPr lang="en-GB" dirty="0"/>
              <a:t>Today I am going to talk to you about being a mathematician.”</a:t>
            </a:r>
          </a:p>
        </p:txBody>
      </p:sp>
      <p:pic>
        <p:nvPicPr>
          <p:cNvPr id="11" name="Picture 10">
            <a:extLst>
              <a:ext uri="{FF2B5EF4-FFF2-40B4-BE49-F238E27FC236}">
                <a16:creationId xmlns:a16="http://schemas.microsoft.com/office/drawing/2014/main" id="{59C4994C-1DE2-B135-D889-E37BD00E6834}"/>
              </a:ext>
            </a:extLst>
          </p:cNvPr>
          <p:cNvPicPr>
            <a:picLocks noChangeAspect="1"/>
          </p:cNvPicPr>
          <p:nvPr/>
        </p:nvPicPr>
        <p:blipFill>
          <a:blip r:embed="rId3"/>
          <a:stretch>
            <a:fillRect/>
          </a:stretch>
        </p:blipFill>
        <p:spPr>
          <a:xfrm>
            <a:off x="6775922" y="1412776"/>
            <a:ext cx="1514475" cy="3905250"/>
          </a:xfrm>
          <a:prstGeom prst="rect">
            <a:avLst/>
          </a:prstGeom>
        </p:spPr>
      </p:pic>
      <p:sp>
        <p:nvSpPr>
          <p:cNvPr id="12" name="TextBox 11">
            <a:extLst>
              <a:ext uri="{FF2B5EF4-FFF2-40B4-BE49-F238E27FC236}">
                <a16:creationId xmlns:a16="http://schemas.microsoft.com/office/drawing/2014/main" id="{7EF9CEA0-5C39-3A69-E1AE-1B90A5AED426}"/>
              </a:ext>
            </a:extLst>
          </p:cNvPr>
          <p:cNvSpPr txBox="1"/>
          <p:nvPr/>
        </p:nvSpPr>
        <p:spPr>
          <a:xfrm>
            <a:off x="370968" y="4509120"/>
            <a:ext cx="6404953" cy="646331"/>
          </a:xfrm>
          <a:prstGeom prst="rect">
            <a:avLst/>
          </a:prstGeom>
          <a:noFill/>
        </p:spPr>
        <p:txBody>
          <a:bodyPr wrap="square" rtlCol="0">
            <a:spAutoFit/>
          </a:bodyPr>
          <a:lstStyle/>
          <a:p>
            <a:pPr algn="ctr"/>
            <a:r>
              <a:rPr lang="en-GB" dirty="0"/>
              <a:t>“Thank you for listening to my talk about being a mathematician.</a:t>
            </a:r>
          </a:p>
          <a:p>
            <a:pPr algn="ctr"/>
            <a:r>
              <a:rPr lang="en-GB" dirty="0"/>
              <a:t>Do you have any questions?”</a:t>
            </a:r>
          </a:p>
        </p:txBody>
      </p:sp>
      <p:sp>
        <p:nvSpPr>
          <p:cNvPr id="15" name="Arrow: Down 14">
            <a:extLst>
              <a:ext uri="{FF2B5EF4-FFF2-40B4-BE49-F238E27FC236}">
                <a16:creationId xmlns:a16="http://schemas.microsoft.com/office/drawing/2014/main" id="{F59C8879-2D2E-F75E-1E4A-8532918BE612}"/>
              </a:ext>
            </a:extLst>
          </p:cNvPr>
          <p:cNvSpPr/>
          <p:nvPr/>
        </p:nvSpPr>
        <p:spPr>
          <a:xfrm>
            <a:off x="3275856" y="2493220"/>
            <a:ext cx="288032" cy="2087908"/>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16" name="TextBox 15">
            <a:extLst>
              <a:ext uri="{FF2B5EF4-FFF2-40B4-BE49-F238E27FC236}">
                <a16:creationId xmlns:a16="http://schemas.microsoft.com/office/drawing/2014/main" id="{71E9DD8A-EAE2-1C4E-B14A-8FCA93EE2631}"/>
              </a:ext>
            </a:extLst>
          </p:cNvPr>
          <p:cNvSpPr txBox="1"/>
          <p:nvPr/>
        </p:nvSpPr>
        <p:spPr>
          <a:xfrm>
            <a:off x="403697" y="5318026"/>
            <a:ext cx="8416775" cy="923330"/>
          </a:xfrm>
          <a:prstGeom prst="rect">
            <a:avLst/>
          </a:prstGeom>
          <a:noFill/>
        </p:spPr>
        <p:txBody>
          <a:bodyPr wrap="square" rtlCol="0">
            <a:spAutoFit/>
          </a:bodyPr>
          <a:lstStyle/>
          <a:p>
            <a:pPr algn="ctr"/>
            <a:r>
              <a:rPr lang="en-GB" dirty="0"/>
              <a:t>This introduction and conclusion shows a clear opening and a clear conclusion </a:t>
            </a:r>
            <a:r>
              <a:rPr lang="en-GB" b="1" i="1" dirty="0"/>
              <a:t>(Merit)</a:t>
            </a:r>
            <a:r>
              <a:rPr lang="en-GB" dirty="0"/>
              <a:t>– but what it doesn’t do is show </a:t>
            </a:r>
            <a:r>
              <a:rPr lang="en-GB" b="1" i="1" dirty="0"/>
              <a:t>originality </a:t>
            </a:r>
            <a:r>
              <a:rPr lang="en-GB" i="1" dirty="0"/>
              <a:t>or </a:t>
            </a:r>
            <a:r>
              <a:rPr lang="en-GB" b="1" i="1" dirty="0"/>
              <a:t>detail (Merit+/Distinction).</a:t>
            </a:r>
          </a:p>
          <a:p>
            <a:pPr algn="ctr"/>
            <a:r>
              <a:rPr lang="en-GB" b="1" i="1" dirty="0"/>
              <a:t>We can do better!</a:t>
            </a:r>
            <a:endParaRPr lang="en-GB" dirty="0"/>
          </a:p>
        </p:txBody>
      </p:sp>
      <p:pic>
        <p:nvPicPr>
          <p:cNvPr id="2" name="Picture 1">
            <a:extLst>
              <a:ext uri="{FF2B5EF4-FFF2-40B4-BE49-F238E27FC236}">
                <a16:creationId xmlns:a16="http://schemas.microsoft.com/office/drawing/2014/main" id="{6A8FEEC0-D11E-F384-5178-390C45884BBF}"/>
              </a:ext>
            </a:extLst>
          </p:cNvPr>
          <p:cNvPicPr>
            <a:picLocks noChangeAspect="1"/>
          </p:cNvPicPr>
          <p:nvPr/>
        </p:nvPicPr>
        <p:blipFill>
          <a:blip r:embed="rId4"/>
          <a:stretch>
            <a:fillRect/>
          </a:stretch>
        </p:blipFill>
        <p:spPr>
          <a:xfrm>
            <a:off x="8530999" y="6193291"/>
            <a:ext cx="485775" cy="523875"/>
          </a:xfrm>
          <a:prstGeom prst="rect">
            <a:avLst/>
          </a:prstGeom>
        </p:spPr>
      </p:pic>
    </p:spTree>
    <p:extLst>
      <p:ext uri="{BB962C8B-B14F-4D97-AF65-F5344CB8AC3E}">
        <p14:creationId xmlns:p14="http://schemas.microsoft.com/office/powerpoint/2010/main" val="6181689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5F0AFDB2-6FFF-C80B-C237-FAD778F3E9F8}"/>
              </a:ext>
            </a:extLst>
          </p:cNvPr>
          <p:cNvPicPr>
            <a:picLocks noChangeAspect="1"/>
          </p:cNvPicPr>
          <p:nvPr/>
        </p:nvPicPr>
        <p:blipFill>
          <a:blip r:embed="rId3"/>
          <a:stretch>
            <a:fillRect/>
          </a:stretch>
        </p:blipFill>
        <p:spPr>
          <a:xfrm>
            <a:off x="3101379" y="1209322"/>
            <a:ext cx="1133038" cy="1211566"/>
          </a:xfrm>
          <a:prstGeom prst="rect">
            <a:avLst/>
          </a:prstGeom>
        </p:spPr>
      </p:pic>
      <p:pic>
        <p:nvPicPr>
          <p:cNvPr id="14" name="Picture 13">
            <a:extLst>
              <a:ext uri="{FF2B5EF4-FFF2-40B4-BE49-F238E27FC236}">
                <a16:creationId xmlns:a16="http://schemas.microsoft.com/office/drawing/2014/main" id="{91B51B86-140D-81ED-E51A-8B35837EF180}"/>
              </a:ext>
            </a:extLst>
          </p:cNvPr>
          <p:cNvPicPr>
            <a:picLocks noChangeAspect="1"/>
          </p:cNvPicPr>
          <p:nvPr/>
        </p:nvPicPr>
        <p:blipFill>
          <a:blip r:embed="rId4"/>
          <a:stretch>
            <a:fillRect/>
          </a:stretch>
        </p:blipFill>
        <p:spPr>
          <a:xfrm>
            <a:off x="571449" y="1268760"/>
            <a:ext cx="2359645" cy="1275854"/>
          </a:xfrm>
          <a:prstGeom prst="rect">
            <a:avLst/>
          </a:prstGeom>
        </p:spPr>
      </p:pic>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291067" y="925565"/>
            <a:ext cx="7886700" cy="720080"/>
          </a:xfrm>
        </p:spPr>
        <p:txBody>
          <a:bodyPr anchor="t"/>
          <a:lstStyle/>
          <a:p>
            <a:r>
              <a:rPr lang="en-US" b="1" i="1" dirty="0">
                <a:latin typeface="+mn-lt"/>
              </a:rPr>
              <a:t>Openings</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p:txBody>
          <a:bodyPr/>
          <a:lstStyle/>
          <a:p>
            <a:r>
              <a:rPr lang="en-US" dirty="0" smtClean="0"/>
              <a:t>ESB-RES-C199 </a:t>
            </a:r>
          </a:p>
          <a:p>
            <a:r>
              <a:rPr lang="en-US" dirty="0" smtClean="0"/>
              <a:t>L1G2-Speech for Employability1.4-PPT–Planning your talk</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7</a:t>
            </a:fld>
            <a:endParaRPr lang="en-GB"/>
          </a:p>
        </p:txBody>
      </p:sp>
      <p:graphicFrame>
        <p:nvGraphicFramePr>
          <p:cNvPr id="7" name="Table 6"/>
          <p:cNvGraphicFramePr>
            <a:graphicFrameLocks noGrp="1"/>
          </p:cNvGraphicFramePr>
          <p:nvPr>
            <p:extLst>
              <p:ext uri="{D42A27DB-BD31-4B8C-83A1-F6EECF244321}">
                <p14:modId xmlns:p14="http://schemas.microsoft.com/office/powerpoint/2010/main" val="4158189159"/>
              </p:ext>
            </p:extLst>
          </p:nvPr>
        </p:nvGraphicFramePr>
        <p:xfrm>
          <a:off x="4788024" y="3521194"/>
          <a:ext cx="3960440" cy="2526939"/>
        </p:xfrm>
        <a:graphic>
          <a:graphicData uri="http://schemas.openxmlformats.org/drawingml/2006/table">
            <a:tbl>
              <a:tblPr firstRow="1" bandRow="1">
                <a:tableStyleId>{5940675A-B579-460E-94D1-54222C63F5DA}</a:tableStyleId>
              </a:tblPr>
              <a:tblGrid>
                <a:gridCol w="1980220">
                  <a:extLst>
                    <a:ext uri="{9D8B030D-6E8A-4147-A177-3AD203B41FA5}">
                      <a16:colId xmlns:a16="http://schemas.microsoft.com/office/drawing/2014/main" val="588912285"/>
                    </a:ext>
                  </a:extLst>
                </a:gridCol>
                <a:gridCol w="1980220">
                  <a:extLst>
                    <a:ext uri="{9D8B030D-6E8A-4147-A177-3AD203B41FA5}">
                      <a16:colId xmlns:a16="http://schemas.microsoft.com/office/drawing/2014/main" val="778893158"/>
                    </a:ext>
                  </a:extLst>
                </a:gridCol>
              </a:tblGrid>
              <a:tr h="842313">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Statement/Opinion/Fact</a:t>
                      </a:r>
                    </a:p>
                    <a:p>
                      <a:pPr algn="ctr"/>
                      <a:endParaRPr lang="en-GB" sz="1200" u="sng" dirty="0"/>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Demonstration</a:t>
                      </a:r>
                    </a:p>
                    <a:p>
                      <a:pPr algn="ctr"/>
                      <a:endParaRPr lang="en-GB" sz="1200" u="sng" dirty="0"/>
                    </a:p>
                  </a:txBody>
                  <a:tcPr/>
                </a:tc>
                <a:extLst>
                  <a:ext uri="{0D108BD9-81ED-4DB2-BD59-A6C34878D82A}">
                    <a16:rowId xmlns:a16="http://schemas.microsoft.com/office/drawing/2014/main" val="57064448"/>
                  </a:ext>
                </a:extLst>
              </a:tr>
              <a:tr h="842313">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Senses</a:t>
                      </a:r>
                    </a:p>
                    <a:p>
                      <a:pPr algn="ctr"/>
                      <a:endParaRPr lang="en-GB" sz="1200" u="sng" dirty="0"/>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Question</a:t>
                      </a:r>
                    </a:p>
                    <a:p>
                      <a:pPr algn="ctr"/>
                      <a:endParaRPr lang="en-GB" sz="1200" u="sng" dirty="0"/>
                    </a:p>
                  </a:txBody>
                  <a:tcPr/>
                </a:tc>
                <a:extLst>
                  <a:ext uri="{0D108BD9-81ED-4DB2-BD59-A6C34878D82A}">
                    <a16:rowId xmlns:a16="http://schemas.microsoft.com/office/drawing/2014/main" val="2143005131"/>
                  </a:ext>
                </a:extLst>
              </a:tr>
              <a:tr h="842313">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Humour</a:t>
                      </a:r>
                    </a:p>
                    <a:p>
                      <a:pPr algn="ctr"/>
                      <a:endParaRPr lang="en-GB" sz="1200" u="sng" dirty="0"/>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Quotation</a:t>
                      </a:r>
                    </a:p>
                    <a:p>
                      <a:pPr algn="ctr"/>
                      <a:endParaRPr lang="en-GB" sz="1200" u="sng" dirty="0"/>
                    </a:p>
                  </a:txBody>
                  <a:tcPr/>
                </a:tc>
                <a:extLst>
                  <a:ext uri="{0D108BD9-81ED-4DB2-BD59-A6C34878D82A}">
                    <a16:rowId xmlns:a16="http://schemas.microsoft.com/office/drawing/2014/main" val="2410337947"/>
                  </a:ext>
                </a:extLst>
              </a:tr>
            </a:tbl>
          </a:graphicData>
        </a:graphic>
      </p:graphicFrame>
      <p:grpSp>
        <p:nvGrpSpPr>
          <p:cNvPr id="9" name="Group 8">
            <a:extLst>
              <a:ext uri="{FF2B5EF4-FFF2-40B4-BE49-F238E27FC236}">
                <a16:creationId xmlns:a16="http://schemas.microsoft.com/office/drawing/2014/main" id="{5E5C651A-6543-4824-AF35-935D17A1D53E}"/>
              </a:ext>
            </a:extLst>
          </p:cNvPr>
          <p:cNvGrpSpPr/>
          <p:nvPr/>
        </p:nvGrpSpPr>
        <p:grpSpPr>
          <a:xfrm>
            <a:off x="5148063" y="1348940"/>
            <a:ext cx="3534750" cy="2055604"/>
            <a:chOff x="6156176" y="4775069"/>
            <a:chExt cx="2186457" cy="1485478"/>
          </a:xfrm>
        </p:grpSpPr>
        <p:pic>
          <p:nvPicPr>
            <p:cNvPr id="10" name="Picture 9">
              <a:extLst>
                <a:ext uri="{FF2B5EF4-FFF2-40B4-BE49-F238E27FC236}">
                  <a16:creationId xmlns:a16="http://schemas.microsoft.com/office/drawing/2014/main" id="{E1F64AD5-333E-4D27-9C40-576DBC9C092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156176" y="4775069"/>
              <a:ext cx="2186457" cy="1485478"/>
            </a:xfrm>
            <a:prstGeom prst="rect">
              <a:avLst/>
            </a:prstGeom>
          </p:spPr>
        </p:pic>
        <p:sp>
          <p:nvSpPr>
            <p:cNvPr id="11" name="TextBox 10">
              <a:extLst>
                <a:ext uri="{FF2B5EF4-FFF2-40B4-BE49-F238E27FC236}">
                  <a16:creationId xmlns:a16="http://schemas.microsoft.com/office/drawing/2014/main" id="{8BF1BF4B-35B1-4A97-B9C3-930E5B2A78F7}"/>
                </a:ext>
              </a:extLst>
            </p:cNvPr>
            <p:cNvSpPr txBox="1"/>
            <p:nvPr/>
          </p:nvSpPr>
          <p:spPr>
            <a:xfrm>
              <a:off x="6476075" y="4979888"/>
              <a:ext cx="1546657" cy="257308"/>
            </a:xfrm>
            <a:prstGeom prst="rect">
              <a:avLst/>
            </a:prstGeom>
            <a:noFill/>
          </p:spPr>
          <p:txBody>
            <a:bodyPr wrap="square" rtlCol="0">
              <a:spAutoFit/>
            </a:bodyPr>
            <a:lstStyle/>
            <a:p>
              <a:pPr algn="ctr"/>
              <a:endParaRPr lang="en-GB" sz="1400" dirty="0"/>
            </a:p>
          </p:txBody>
        </p:sp>
      </p:grpSp>
      <p:sp>
        <p:nvSpPr>
          <p:cNvPr id="6" name="TextBox 5"/>
          <p:cNvSpPr txBox="1"/>
          <p:nvPr/>
        </p:nvSpPr>
        <p:spPr>
          <a:xfrm>
            <a:off x="5494945" y="1512822"/>
            <a:ext cx="2952328" cy="1277273"/>
          </a:xfrm>
          <a:prstGeom prst="rect">
            <a:avLst/>
          </a:prstGeom>
          <a:noFill/>
        </p:spPr>
        <p:txBody>
          <a:bodyPr wrap="square" rtlCol="0">
            <a:spAutoFit/>
          </a:bodyPr>
          <a:lstStyle/>
          <a:p>
            <a:pPr algn="ctr"/>
            <a:r>
              <a:rPr lang="en-GB" sz="1100" i="1" dirty="0"/>
              <a:t>You know how important it is to have an exciting opening when you are writing, to hook your readers and keep them engaged.</a:t>
            </a:r>
          </a:p>
          <a:p>
            <a:endParaRPr lang="en-GB" sz="1100" i="1" dirty="0"/>
          </a:p>
          <a:p>
            <a:pPr algn="ctr"/>
            <a:r>
              <a:rPr lang="en-GB" sz="1100" i="1" dirty="0"/>
              <a:t>It’s the same when you’re speaking, too.</a:t>
            </a:r>
          </a:p>
          <a:p>
            <a:pPr algn="ctr"/>
            <a:r>
              <a:rPr lang="en-GB" sz="1100" i="1" dirty="0"/>
              <a:t>You need to </a:t>
            </a:r>
            <a:r>
              <a:rPr lang="en-GB" sz="1100" b="1" i="1" dirty="0"/>
              <a:t>grab </a:t>
            </a:r>
            <a:r>
              <a:rPr lang="en-GB" sz="1100" i="1" dirty="0"/>
              <a:t>the attention of your audience and then hold on to it!</a:t>
            </a:r>
          </a:p>
        </p:txBody>
      </p:sp>
      <p:sp>
        <p:nvSpPr>
          <p:cNvPr id="8" name="TextBox 7"/>
          <p:cNvSpPr txBox="1"/>
          <p:nvPr/>
        </p:nvSpPr>
        <p:spPr>
          <a:xfrm>
            <a:off x="508742" y="3032528"/>
            <a:ext cx="3960440" cy="3354765"/>
          </a:xfrm>
          <a:prstGeom prst="rect">
            <a:avLst/>
          </a:prstGeom>
          <a:noFill/>
        </p:spPr>
        <p:txBody>
          <a:bodyPr wrap="square" rtlCol="0">
            <a:spAutoFit/>
          </a:bodyPr>
          <a:lstStyle/>
          <a:p>
            <a:pPr marL="342900" indent="-342900">
              <a:spcAft>
                <a:spcPts val="600"/>
              </a:spcAft>
              <a:buAutoNum type="alphaLcParenR"/>
            </a:pPr>
            <a:r>
              <a:rPr lang="en-GB" sz="1100" dirty="0"/>
              <a:t>Why are doctors always calm? They have a lot of patients! Today I’m going to talk about becoming a doctor, and why it’s an important job that should be taken seriously.  </a:t>
            </a:r>
          </a:p>
          <a:p>
            <a:pPr marL="342900" indent="-342900">
              <a:spcAft>
                <a:spcPts val="600"/>
              </a:spcAft>
              <a:buAutoNum type="alphaLcParenR"/>
            </a:pPr>
            <a:r>
              <a:rPr lang="en-GB" sz="1100" dirty="0"/>
              <a:t>Imagine the scene: fire is pouring up the walls, sending thick, black smoke billowing into every open space. The heat is suffocating and the air crackles with danger. But it’s your job to go inside.</a:t>
            </a:r>
          </a:p>
          <a:p>
            <a:pPr marL="342900" indent="-342900">
              <a:spcAft>
                <a:spcPts val="600"/>
              </a:spcAft>
              <a:buAutoNum type="alphaLcParenR"/>
            </a:pPr>
            <a:r>
              <a:rPr lang="en-GB" sz="1100" dirty="0"/>
              <a:t>Display a range of products created be the entrepreneur you are inspired by. </a:t>
            </a:r>
          </a:p>
          <a:p>
            <a:pPr marL="342900" indent="-342900">
              <a:spcAft>
                <a:spcPts val="600"/>
              </a:spcAft>
              <a:buAutoNum type="alphaLcParenR"/>
            </a:pPr>
            <a:r>
              <a:rPr lang="en-GB" sz="1100" dirty="0"/>
              <a:t>“If you trust in yourself... and believe in your dreams… and follow your star… you'll still get beaten by people who spent their time working hard and learning things and weren't so lazy.” (Terry Pratchett)</a:t>
            </a:r>
          </a:p>
          <a:p>
            <a:pPr marL="342900" indent="-342900">
              <a:spcAft>
                <a:spcPts val="600"/>
              </a:spcAft>
              <a:buAutoNum type="alphaLcParenR"/>
            </a:pPr>
            <a:r>
              <a:rPr lang="en-GB" sz="1100" dirty="0"/>
              <a:t>Cleopatra was born closer in time to the TV premiere of Friends than to the construction of the Great Pyramid at Giza.</a:t>
            </a:r>
          </a:p>
          <a:p>
            <a:pPr marL="342900" indent="-342900">
              <a:spcAft>
                <a:spcPts val="600"/>
              </a:spcAft>
              <a:buAutoNum type="alphaLcParenR"/>
            </a:pPr>
            <a:r>
              <a:rPr lang="en-GB" sz="1100" dirty="0"/>
              <a:t>How hard can it be to become an astronaut?</a:t>
            </a:r>
          </a:p>
        </p:txBody>
      </p:sp>
      <p:sp>
        <p:nvSpPr>
          <p:cNvPr id="12" name="TextBox 11"/>
          <p:cNvSpPr txBox="1"/>
          <p:nvPr/>
        </p:nvSpPr>
        <p:spPr>
          <a:xfrm>
            <a:off x="508742" y="2370657"/>
            <a:ext cx="3960440" cy="646331"/>
          </a:xfrm>
          <a:prstGeom prst="rect">
            <a:avLst/>
          </a:prstGeom>
          <a:noFill/>
        </p:spPr>
        <p:txBody>
          <a:bodyPr wrap="square" rtlCol="0">
            <a:spAutoFit/>
          </a:bodyPr>
          <a:lstStyle/>
          <a:p>
            <a:pPr algn="ctr"/>
            <a:r>
              <a:rPr lang="en-GB" b="1" i="1" dirty="0">
                <a:solidFill>
                  <a:srgbClr val="E7151B"/>
                </a:solidFill>
              </a:rPr>
              <a:t>Here are </a:t>
            </a:r>
            <a:r>
              <a:rPr lang="en-GB" b="1" dirty="0">
                <a:solidFill>
                  <a:srgbClr val="E7151B"/>
                </a:solidFill>
              </a:rPr>
              <a:t>some</a:t>
            </a:r>
            <a:r>
              <a:rPr lang="en-GB" b="1" i="1" dirty="0">
                <a:solidFill>
                  <a:srgbClr val="E7151B"/>
                </a:solidFill>
              </a:rPr>
              <a:t> ways you can hook your audience – can you match them up?</a:t>
            </a:r>
          </a:p>
        </p:txBody>
      </p:sp>
      <p:pic>
        <p:nvPicPr>
          <p:cNvPr id="13" name="Picture 12">
            <a:extLst>
              <a:ext uri="{FF2B5EF4-FFF2-40B4-BE49-F238E27FC236}">
                <a16:creationId xmlns:a16="http://schemas.microsoft.com/office/drawing/2014/main" id="{61BC1A6A-A54F-C530-2C48-139F84A48D27}"/>
              </a:ext>
            </a:extLst>
          </p:cNvPr>
          <p:cNvPicPr>
            <a:picLocks noChangeAspect="1"/>
          </p:cNvPicPr>
          <p:nvPr/>
        </p:nvPicPr>
        <p:blipFill>
          <a:blip r:embed="rId6"/>
          <a:stretch>
            <a:fillRect/>
          </a:stretch>
        </p:blipFill>
        <p:spPr>
          <a:xfrm>
            <a:off x="8509227" y="6193291"/>
            <a:ext cx="485775" cy="523875"/>
          </a:xfrm>
          <a:prstGeom prst="rect">
            <a:avLst/>
          </a:prstGeom>
        </p:spPr>
      </p:pic>
    </p:spTree>
    <p:extLst>
      <p:ext uri="{BB962C8B-B14F-4D97-AF65-F5344CB8AC3E}">
        <p14:creationId xmlns:p14="http://schemas.microsoft.com/office/powerpoint/2010/main" val="15605482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5E5C651A-6543-4824-AF35-935D17A1D53E}"/>
              </a:ext>
            </a:extLst>
          </p:cNvPr>
          <p:cNvGrpSpPr/>
          <p:nvPr/>
        </p:nvGrpSpPr>
        <p:grpSpPr>
          <a:xfrm>
            <a:off x="5148063" y="1157372"/>
            <a:ext cx="3534750" cy="1911588"/>
            <a:chOff x="6156176" y="4775069"/>
            <a:chExt cx="2186457" cy="1485478"/>
          </a:xfrm>
        </p:grpSpPr>
        <p:pic>
          <p:nvPicPr>
            <p:cNvPr id="10" name="Picture 9">
              <a:extLst>
                <a:ext uri="{FF2B5EF4-FFF2-40B4-BE49-F238E27FC236}">
                  <a16:creationId xmlns:a16="http://schemas.microsoft.com/office/drawing/2014/main" id="{E1F64AD5-333E-4D27-9C40-576DBC9C092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56176" y="4775069"/>
              <a:ext cx="2186457" cy="1485478"/>
            </a:xfrm>
            <a:prstGeom prst="rect">
              <a:avLst/>
            </a:prstGeom>
          </p:spPr>
        </p:pic>
        <p:sp>
          <p:nvSpPr>
            <p:cNvPr id="11" name="TextBox 10">
              <a:extLst>
                <a:ext uri="{FF2B5EF4-FFF2-40B4-BE49-F238E27FC236}">
                  <a16:creationId xmlns:a16="http://schemas.microsoft.com/office/drawing/2014/main" id="{8BF1BF4B-35B1-4A97-B9C3-930E5B2A78F7}"/>
                </a:ext>
              </a:extLst>
            </p:cNvPr>
            <p:cNvSpPr txBox="1"/>
            <p:nvPr/>
          </p:nvSpPr>
          <p:spPr>
            <a:xfrm>
              <a:off x="6476075" y="4979888"/>
              <a:ext cx="1546657" cy="257308"/>
            </a:xfrm>
            <a:prstGeom prst="rect">
              <a:avLst/>
            </a:prstGeom>
            <a:noFill/>
          </p:spPr>
          <p:txBody>
            <a:bodyPr wrap="square" rtlCol="0">
              <a:spAutoFit/>
            </a:bodyPr>
            <a:lstStyle/>
            <a:p>
              <a:pPr algn="ctr"/>
              <a:endParaRPr lang="en-GB" sz="1400" dirty="0"/>
            </a:p>
          </p:txBody>
        </p:sp>
      </p:grpSp>
      <p:pic>
        <p:nvPicPr>
          <p:cNvPr id="16" name="Picture 15">
            <a:extLst>
              <a:ext uri="{FF2B5EF4-FFF2-40B4-BE49-F238E27FC236}">
                <a16:creationId xmlns:a16="http://schemas.microsoft.com/office/drawing/2014/main" id="{5F0AFDB2-6FFF-C80B-C237-FAD778F3E9F8}"/>
              </a:ext>
            </a:extLst>
          </p:cNvPr>
          <p:cNvPicPr>
            <a:picLocks noChangeAspect="1"/>
          </p:cNvPicPr>
          <p:nvPr/>
        </p:nvPicPr>
        <p:blipFill>
          <a:blip r:embed="rId4"/>
          <a:stretch>
            <a:fillRect/>
          </a:stretch>
        </p:blipFill>
        <p:spPr>
          <a:xfrm>
            <a:off x="3101379" y="1209322"/>
            <a:ext cx="1133038" cy="1211566"/>
          </a:xfrm>
          <a:prstGeom prst="rect">
            <a:avLst/>
          </a:prstGeom>
        </p:spPr>
      </p:pic>
      <p:pic>
        <p:nvPicPr>
          <p:cNvPr id="14" name="Picture 13">
            <a:extLst>
              <a:ext uri="{FF2B5EF4-FFF2-40B4-BE49-F238E27FC236}">
                <a16:creationId xmlns:a16="http://schemas.microsoft.com/office/drawing/2014/main" id="{91B51B86-140D-81ED-E51A-8B35837EF180}"/>
              </a:ext>
            </a:extLst>
          </p:cNvPr>
          <p:cNvPicPr>
            <a:picLocks noChangeAspect="1"/>
          </p:cNvPicPr>
          <p:nvPr/>
        </p:nvPicPr>
        <p:blipFill>
          <a:blip r:embed="rId5"/>
          <a:stretch>
            <a:fillRect/>
          </a:stretch>
        </p:blipFill>
        <p:spPr>
          <a:xfrm>
            <a:off x="571449" y="1268760"/>
            <a:ext cx="2359645" cy="1275854"/>
          </a:xfrm>
          <a:prstGeom prst="rect">
            <a:avLst/>
          </a:prstGeom>
        </p:spPr>
      </p:pic>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291067" y="925565"/>
            <a:ext cx="7886700" cy="720080"/>
          </a:xfrm>
        </p:spPr>
        <p:txBody>
          <a:bodyPr anchor="t"/>
          <a:lstStyle/>
          <a:p>
            <a:r>
              <a:rPr lang="en-US" b="1" i="1" dirty="0">
                <a:latin typeface="+mn-lt"/>
              </a:rPr>
              <a:t>Openings</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p:txBody>
          <a:bodyPr/>
          <a:lstStyle/>
          <a:p>
            <a:r>
              <a:rPr lang="en-US" dirty="0" smtClean="0"/>
              <a:t>ESB-RES-C199 </a:t>
            </a:r>
          </a:p>
          <a:p>
            <a:r>
              <a:rPr lang="en-US" dirty="0" smtClean="0"/>
              <a:t>L1G2-Speech for Employability1.4-PPT–Planning your talk</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8</a:t>
            </a:fld>
            <a:endParaRPr lang="en-GB"/>
          </a:p>
        </p:txBody>
      </p:sp>
      <p:graphicFrame>
        <p:nvGraphicFramePr>
          <p:cNvPr id="7" name="Table 6"/>
          <p:cNvGraphicFramePr>
            <a:graphicFrameLocks noGrp="1"/>
          </p:cNvGraphicFramePr>
          <p:nvPr>
            <p:extLst>
              <p:ext uri="{D42A27DB-BD31-4B8C-83A1-F6EECF244321}">
                <p14:modId xmlns:p14="http://schemas.microsoft.com/office/powerpoint/2010/main" val="1909429869"/>
              </p:ext>
            </p:extLst>
          </p:nvPr>
        </p:nvGraphicFramePr>
        <p:xfrm>
          <a:off x="461186" y="3213201"/>
          <a:ext cx="8143262" cy="2952102"/>
        </p:xfrm>
        <a:graphic>
          <a:graphicData uri="http://schemas.openxmlformats.org/drawingml/2006/table">
            <a:tbl>
              <a:tblPr firstRow="1" bandRow="1">
                <a:tableStyleId>{5940675A-B579-460E-94D1-54222C63F5DA}</a:tableStyleId>
              </a:tblPr>
              <a:tblGrid>
                <a:gridCol w="4071631">
                  <a:extLst>
                    <a:ext uri="{9D8B030D-6E8A-4147-A177-3AD203B41FA5}">
                      <a16:colId xmlns:a16="http://schemas.microsoft.com/office/drawing/2014/main" val="588912285"/>
                    </a:ext>
                  </a:extLst>
                </a:gridCol>
                <a:gridCol w="4071631">
                  <a:extLst>
                    <a:ext uri="{9D8B030D-6E8A-4147-A177-3AD203B41FA5}">
                      <a16:colId xmlns:a16="http://schemas.microsoft.com/office/drawing/2014/main" val="778893158"/>
                    </a:ext>
                  </a:extLst>
                </a:gridCol>
              </a:tblGrid>
              <a:tr h="984034">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Statement/Opinion/Fact</a:t>
                      </a:r>
                    </a:p>
                    <a:p>
                      <a:pPr algn="ctr"/>
                      <a:endParaRPr lang="en-GB" sz="1200" u="sng" dirty="0"/>
                    </a:p>
                  </a:txBody>
                  <a:tcPr>
                    <a:solidFill>
                      <a:schemeClr val="bg1"/>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Demonstration</a:t>
                      </a:r>
                    </a:p>
                    <a:p>
                      <a:pPr algn="ctr"/>
                      <a:endParaRPr lang="en-GB" sz="1200" u="sng" dirty="0"/>
                    </a:p>
                  </a:txBody>
                  <a:tcPr>
                    <a:solidFill>
                      <a:schemeClr val="bg1"/>
                    </a:solidFill>
                  </a:tcPr>
                </a:tc>
                <a:extLst>
                  <a:ext uri="{0D108BD9-81ED-4DB2-BD59-A6C34878D82A}">
                    <a16:rowId xmlns:a16="http://schemas.microsoft.com/office/drawing/2014/main" val="57064448"/>
                  </a:ext>
                </a:extLst>
              </a:tr>
              <a:tr h="984034">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Senses</a:t>
                      </a:r>
                    </a:p>
                    <a:p>
                      <a:pPr algn="ctr"/>
                      <a:endParaRPr lang="en-GB" sz="1200" u="sng" dirty="0"/>
                    </a:p>
                  </a:txBody>
                  <a:tcPr>
                    <a:solidFill>
                      <a:schemeClr val="bg1"/>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Question</a:t>
                      </a:r>
                    </a:p>
                    <a:p>
                      <a:pPr algn="ctr"/>
                      <a:endParaRPr lang="en-GB" sz="1200" u="sng" dirty="0"/>
                    </a:p>
                  </a:txBody>
                  <a:tcPr>
                    <a:solidFill>
                      <a:schemeClr val="bg1"/>
                    </a:solidFill>
                  </a:tcPr>
                </a:tc>
                <a:extLst>
                  <a:ext uri="{0D108BD9-81ED-4DB2-BD59-A6C34878D82A}">
                    <a16:rowId xmlns:a16="http://schemas.microsoft.com/office/drawing/2014/main" val="2143005131"/>
                  </a:ext>
                </a:extLst>
              </a:tr>
              <a:tr h="984034">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Humour</a:t>
                      </a:r>
                    </a:p>
                    <a:p>
                      <a:pPr algn="ctr"/>
                      <a:endParaRPr lang="en-GB" sz="1200" u="sng" dirty="0"/>
                    </a:p>
                  </a:txBody>
                  <a:tcPr>
                    <a:solidFill>
                      <a:schemeClr val="bg1"/>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Quotation</a:t>
                      </a:r>
                    </a:p>
                    <a:p>
                      <a:pPr algn="ctr"/>
                      <a:endParaRPr lang="en-GB" sz="1200" u="sng" dirty="0"/>
                    </a:p>
                  </a:txBody>
                  <a:tcPr>
                    <a:solidFill>
                      <a:schemeClr val="bg1"/>
                    </a:solidFill>
                  </a:tcPr>
                </a:tc>
                <a:extLst>
                  <a:ext uri="{0D108BD9-81ED-4DB2-BD59-A6C34878D82A}">
                    <a16:rowId xmlns:a16="http://schemas.microsoft.com/office/drawing/2014/main" val="2410337947"/>
                  </a:ext>
                </a:extLst>
              </a:tr>
            </a:tbl>
          </a:graphicData>
        </a:graphic>
      </p:graphicFrame>
      <p:sp>
        <p:nvSpPr>
          <p:cNvPr id="6" name="TextBox 5"/>
          <p:cNvSpPr txBox="1"/>
          <p:nvPr/>
        </p:nvSpPr>
        <p:spPr>
          <a:xfrm>
            <a:off x="5338313" y="1297179"/>
            <a:ext cx="3234237" cy="1277273"/>
          </a:xfrm>
          <a:prstGeom prst="rect">
            <a:avLst/>
          </a:prstGeom>
          <a:noFill/>
        </p:spPr>
        <p:txBody>
          <a:bodyPr wrap="square" rtlCol="0">
            <a:spAutoFit/>
          </a:bodyPr>
          <a:lstStyle/>
          <a:p>
            <a:pPr algn="ctr"/>
            <a:r>
              <a:rPr lang="en-GB" sz="1100" i="1" dirty="0"/>
              <a:t>You know how important it is to have an exciting opening when you are writing, to hook your readers and keep them engaged.</a:t>
            </a:r>
          </a:p>
          <a:p>
            <a:endParaRPr lang="en-GB" sz="1100" i="1" dirty="0"/>
          </a:p>
          <a:p>
            <a:pPr algn="ctr"/>
            <a:r>
              <a:rPr lang="en-GB" sz="1100" i="1" dirty="0"/>
              <a:t>It’s the same when you’re speaking, too.</a:t>
            </a:r>
          </a:p>
          <a:p>
            <a:pPr algn="ctr"/>
            <a:r>
              <a:rPr lang="en-GB" sz="1100" i="1" dirty="0"/>
              <a:t>You need to </a:t>
            </a:r>
            <a:r>
              <a:rPr lang="en-GB" sz="1100" b="1" i="1" dirty="0"/>
              <a:t>grab </a:t>
            </a:r>
            <a:r>
              <a:rPr lang="en-GB" sz="1100" i="1" dirty="0"/>
              <a:t>the attention of your audience and then hold on to it!</a:t>
            </a:r>
          </a:p>
        </p:txBody>
      </p:sp>
      <p:sp>
        <p:nvSpPr>
          <p:cNvPr id="12" name="TextBox 11"/>
          <p:cNvSpPr txBox="1"/>
          <p:nvPr/>
        </p:nvSpPr>
        <p:spPr>
          <a:xfrm>
            <a:off x="291067" y="2484185"/>
            <a:ext cx="4856995" cy="584775"/>
          </a:xfrm>
          <a:prstGeom prst="rect">
            <a:avLst/>
          </a:prstGeom>
          <a:noFill/>
        </p:spPr>
        <p:txBody>
          <a:bodyPr wrap="square" rtlCol="0">
            <a:spAutoFit/>
          </a:bodyPr>
          <a:lstStyle/>
          <a:p>
            <a:pPr algn="ctr"/>
            <a:r>
              <a:rPr lang="en-GB" sz="1600" b="1" i="1" dirty="0">
                <a:solidFill>
                  <a:srgbClr val="E7151B"/>
                </a:solidFill>
              </a:rPr>
              <a:t>Now think about your own topic – could you use any of these methods to grab your audience’s attention?</a:t>
            </a:r>
          </a:p>
        </p:txBody>
      </p:sp>
      <p:pic>
        <p:nvPicPr>
          <p:cNvPr id="8" name="Picture 7">
            <a:extLst>
              <a:ext uri="{FF2B5EF4-FFF2-40B4-BE49-F238E27FC236}">
                <a16:creationId xmlns:a16="http://schemas.microsoft.com/office/drawing/2014/main" id="{77422FC7-9834-B0F7-A8A0-E6D1CD12FAA1}"/>
              </a:ext>
            </a:extLst>
          </p:cNvPr>
          <p:cNvPicPr>
            <a:picLocks noChangeAspect="1"/>
          </p:cNvPicPr>
          <p:nvPr/>
        </p:nvPicPr>
        <p:blipFill>
          <a:blip r:embed="rId6"/>
          <a:stretch>
            <a:fillRect/>
          </a:stretch>
        </p:blipFill>
        <p:spPr>
          <a:xfrm>
            <a:off x="8520113" y="6193291"/>
            <a:ext cx="485775" cy="523875"/>
          </a:xfrm>
          <a:prstGeom prst="rect">
            <a:avLst/>
          </a:prstGeom>
        </p:spPr>
      </p:pic>
    </p:spTree>
    <p:extLst>
      <p:ext uri="{BB962C8B-B14F-4D97-AF65-F5344CB8AC3E}">
        <p14:creationId xmlns:p14="http://schemas.microsoft.com/office/powerpoint/2010/main" val="36420136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57708" y="836712"/>
            <a:ext cx="7886700" cy="864096"/>
          </a:xfrm>
        </p:spPr>
        <p:txBody>
          <a:bodyPr/>
          <a:lstStyle/>
          <a:p>
            <a:r>
              <a:rPr lang="en-US" b="1" i="1" dirty="0"/>
              <a:t>Conclusions</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p:txBody>
          <a:bodyPr/>
          <a:lstStyle/>
          <a:p>
            <a:r>
              <a:rPr lang="en-US" dirty="0" smtClean="0"/>
              <a:t>ESB-RES-C199 </a:t>
            </a:r>
          </a:p>
          <a:p>
            <a:r>
              <a:rPr lang="en-US" dirty="0" smtClean="0"/>
              <a:t>L1G2-Speech for Employability1.4-PPT–Planning your talk</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9</a:t>
            </a:fld>
            <a:endParaRPr lang="en-GB"/>
          </a:p>
        </p:txBody>
      </p:sp>
      <p:sp>
        <p:nvSpPr>
          <p:cNvPr id="6" name="TextBox 5"/>
          <p:cNvSpPr txBox="1"/>
          <p:nvPr/>
        </p:nvSpPr>
        <p:spPr>
          <a:xfrm>
            <a:off x="719573" y="3068960"/>
            <a:ext cx="6264696" cy="2448272"/>
          </a:xfrm>
          <a:prstGeom prst="rect">
            <a:avLst/>
          </a:prstGeom>
          <a:noFill/>
        </p:spPr>
        <p:txBody>
          <a:bodyPr wrap="square" rtlCol="0">
            <a:spAutoFit/>
          </a:bodyPr>
          <a:lstStyle/>
          <a:p>
            <a:endParaRPr lang="en-GB" dirty="0"/>
          </a:p>
        </p:txBody>
      </p:sp>
      <p:pic>
        <p:nvPicPr>
          <p:cNvPr id="10" name="Picture 9">
            <a:extLst>
              <a:ext uri="{FF2B5EF4-FFF2-40B4-BE49-F238E27FC236}">
                <a16:creationId xmlns:a16="http://schemas.microsoft.com/office/drawing/2014/main" id="{E16BB1F9-91D7-DC33-C437-F21DAA3B7C41}"/>
              </a:ext>
            </a:extLst>
          </p:cNvPr>
          <p:cNvPicPr>
            <a:picLocks noChangeAspect="1"/>
          </p:cNvPicPr>
          <p:nvPr/>
        </p:nvPicPr>
        <p:blipFill>
          <a:blip r:embed="rId2"/>
          <a:stretch>
            <a:fillRect/>
          </a:stretch>
        </p:blipFill>
        <p:spPr>
          <a:xfrm>
            <a:off x="2529732" y="1210162"/>
            <a:ext cx="946170" cy="1037367"/>
          </a:xfrm>
          <a:prstGeom prst="rect">
            <a:avLst/>
          </a:prstGeom>
        </p:spPr>
      </p:pic>
      <p:pic>
        <p:nvPicPr>
          <p:cNvPr id="12" name="Picture 11">
            <a:extLst>
              <a:ext uri="{FF2B5EF4-FFF2-40B4-BE49-F238E27FC236}">
                <a16:creationId xmlns:a16="http://schemas.microsoft.com/office/drawing/2014/main" id="{51A26C85-64F4-F99B-1FD5-3A1B99B24ECC}"/>
              </a:ext>
            </a:extLst>
          </p:cNvPr>
          <p:cNvPicPr>
            <a:picLocks noChangeAspect="1"/>
          </p:cNvPicPr>
          <p:nvPr/>
        </p:nvPicPr>
        <p:blipFill>
          <a:blip r:embed="rId3"/>
          <a:stretch>
            <a:fillRect/>
          </a:stretch>
        </p:blipFill>
        <p:spPr>
          <a:xfrm>
            <a:off x="458571" y="1458425"/>
            <a:ext cx="1953189" cy="801883"/>
          </a:xfrm>
          <a:prstGeom prst="rect">
            <a:avLst/>
          </a:prstGeom>
        </p:spPr>
      </p:pic>
      <p:grpSp>
        <p:nvGrpSpPr>
          <p:cNvPr id="13" name="Group 12">
            <a:extLst>
              <a:ext uri="{FF2B5EF4-FFF2-40B4-BE49-F238E27FC236}">
                <a16:creationId xmlns:a16="http://schemas.microsoft.com/office/drawing/2014/main" id="{CB2B8355-72D9-E7C4-AA77-DE8B922ED0A1}"/>
              </a:ext>
            </a:extLst>
          </p:cNvPr>
          <p:cNvGrpSpPr/>
          <p:nvPr/>
        </p:nvGrpSpPr>
        <p:grpSpPr>
          <a:xfrm>
            <a:off x="4788024" y="1196752"/>
            <a:ext cx="4072253" cy="2127113"/>
            <a:chOff x="6156176" y="4775069"/>
            <a:chExt cx="2186457" cy="1485478"/>
          </a:xfrm>
        </p:grpSpPr>
        <p:pic>
          <p:nvPicPr>
            <p:cNvPr id="14" name="Picture 13">
              <a:extLst>
                <a:ext uri="{FF2B5EF4-FFF2-40B4-BE49-F238E27FC236}">
                  <a16:creationId xmlns:a16="http://schemas.microsoft.com/office/drawing/2014/main" id="{65E0034F-DFA2-146F-3AE7-66EAE122E46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56176" y="4775069"/>
              <a:ext cx="2186457" cy="1485478"/>
            </a:xfrm>
            <a:prstGeom prst="rect">
              <a:avLst/>
            </a:prstGeom>
          </p:spPr>
        </p:pic>
        <p:sp>
          <p:nvSpPr>
            <p:cNvPr id="15" name="TextBox 14">
              <a:extLst>
                <a:ext uri="{FF2B5EF4-FFF2-40B4-BE49-F238E27FC236}">
                  <a16:creationId xmlns:a16="http://schemas.microsoft.com/office/drawing/2014/main" id="{1B406F4A-478B-9A49-651B-88733003828F}"/>
                </a:ext>
              </a:extLst>
            </p:cNvPr>
            <p:cNvSpPr txBox="1"/>
            <p:nvPr/>
          </p:nvSpPr>
          <p:spPr>
            <a:xfrm>
              <a:off x="6333443" y="4902080"/>
              <a:ext cx="1925192" cy="967217"/>
            </a:xfrm>
            <a:prstGeom prst="rect">
              <a:avLst/>
            </a:prstGeom>
            <a:noFill/>
          </p:spPr>
          <p:txBody>
            <a:bodyPr wrap="square" rtlCol="0">
              <a:spAutoFit/>
            </a:bodyPr>
            <a:lstStyle/>
            <a:p>
              <a:pPr algn="ctr"/>
              <a:r>
                <a:rPr lang="en-GB" sz="1200" i="1" dirty="0"/>
                <a:t>How you end your talk is just as important as how you open it. You can use a lot of the same techniques, but we have added a </a:t>
              </a:r>
              <a:r>
                <a:rPr lang="en-GB" sz="1200" i="1" dirty="0">
                  <a:highlight>
                    <a:srgbClr val="FFFF00"/>
                  </a:highlight>
                </a:rPr>
                <a:t>couple of different ones</a:t>
              </a:r>
              <a:r>
                <a:rPr lang="en-GB" sz="1200" i="1" dirty="0"/>
                <a:t> for you to try out here, too.</a:t>
              </a:r>
            </a:p>
            <a:p>
              <a:pPr algn="ctr"/>
              <a:r>
                <a:rPr lang="en-GB" sz="1200" i="1" dirty="0"/>
                <a:t>Whilst your opening aims to ‘hook’ the audience, the conclusion should </a:t>
              </a:r>
              <a:r>
                <a:rPr lang="en-GB" sz="1200" b="1" i="1" dirty="0"/>
                <a:t>leave them something to think about or remember.</a:t>
              </a:r>
            </a:p>
          </p:txBody>
        </p:sp>
      </p:grpSp>
      <p:graphicFrame>
        <p:nvGraphicFramePr>
          <p:cNvPr id="16" name="Table 15">
            <a:extLst>
              <a:ext uri="{FF2B5EF4-FFF2-40B4-BE49-F238E27FC236}">
                <a16:creationId xmlns:a16="http://schemas.microsoft.com/office/drawing/2014/main" id="{88A242FB-C7EF-6EB0-85A5-C072AD1B042A}"/>
              </a:ext>
            </a:extLst>
          </p:cNvPr>
          <p:cNvGraphicFramePr>
            <a:graphicFrameLocks noGrp="1"/>
          </p:cNvGraphicFramePr>
          <p:nvPr/>
        </p:nvGraphicFramePr>
        <p:xfrm>
          <a:off x="4843930" y="3416078"/>
          <a:ext cx="3960440" cy="2526939"/>
        </p:xfrm>
        <a:graphic>
          <a:graphicData uri="http://schemas.openxmlformats.org/drawingml/2006/table">
            <a:tbl>
              <a:tblPr firstRow="1" bandRow="1">
                <a:tableStyleId>{5940675A-B579-460E-94D1-54222C63F5DA}</a:tableStyleId>
              </a:tblPr>
              <a:tblGrid>
                <a:gridCol w="1980220">
                  <a:extLst>
                    <a:ext uri="{9D8B030D-6E8A-4147-A177-3AD203B41FA5}">
                      <a16:colId xmlns:a16="http://schemas.microsoft.com/office/drawing/2014/main" val="588912285"/>
                    </a:ext>
                  </a:extLst>
                </a:gridCol>
                <a:gridCol w="1980220">
                  <a:extLst>
                    <a:ext uri="{9D8B030D-6E8A-4147-A177-3AD203B41FA5}">
                      <a16:colId xmlns:a16="http://schemas.microsoft.com/office/drawing/2014/main" val="778893158"/>
                    </a:ext>
                  </a:extLst>
                </a:gridCol>
              </a:tblGrid>
              <a:tr h="842313">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Statement/Opinion/Fact</a:t>
                      </a:r>
                    </a:p>
                    <a:p>
                      <a:pPr algn="ctr"/>
                      <a:endParaRPr lang="en-GB" sz="1200" u="sng" dirty="0"/>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highlight>
                            <a:srgbClr val="FFFF00"/>
                          </a:highlight>
                        </a:rPr>
                        <a:t>Link back to the opening</a:t>
                      </a:r>
                    </a:p>
                    <a:p>
                      <a:pPr algn="ctr"/>
                      <a:endParaRPr lang="en-GB" sz="1200" u="sng" dirty="0"/>
                    </a:p>
                  </a:txBody>
                  <a:tcPr/>
                </a:tc>
                <a:extLst>
                  <a:ext uri="{0D108BD9-81ED-4DB2-BD59-A6C34878D82A}">
                    <a16:rowId xmlns:a16="http://schemas.microsoft.com/office/drawing/2014/main" val="57064448"/>
                  </a:ext>
                </a:extLst>
              </a:tr>
              <a:tr h="842313">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highlight>
                            <a:srgbClr val="FFFF00"/>
                          </a:highlight>
                        </a:rPr>
                        <a:t>Call to action</a:t>
                      </a:r>
                    </a:p>
                    <a:p>
                      <a:pPr algn="ctr"/>
                      <a:endParaRPr lang="en-GB" sz="1200" u="sng" dirty="0"/>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Question</a:t>
                      </a:r>
                    </a:p>
                    <a:p>
                      <a:pPr algn="ctr"/>
                      <a:endParaRPr lang="en-GB" sz="1200" u="sng" dirty="0"/>
                    </a:p>
                  </a:txBody>
                  <a:tcPr/>
                </a:tc>
                <a:extLst>
                  <a:ext uri="{0D108BD9-81ED-4DB2-BD59-A6C34878D82A}">
                    <a16:rowId xmlns:a16="http://schemas.microsoft.com/office/drawing/2014/main" val="2143005131"/>
                  </a:ext>
                </a:extLst>
              </a:tr>
              <a:tr h="842313">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Humour</a:t>
                      </a:r>
                    </a:p>
                    <a:p>
                      <a:pPr algn="ctr"/>
                      <a:endParaRPr lang="en-GB" sz="1200" u="sng" dirty="0"/>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Quotation</a:t>
                      </a:r>
                    </a:p>
                    <a:p>
                      <a:pPr algn="ctr"/>
                      <a:endParaRPr lang="en-GB" sz="1200" u="sng" dirty="0"/>
                    </a:p>
                  </a:txBody>
                  <a:tcPr/>
                </a:tc>
                <a:extLst>
                  <a:ext uri="{0D108BD9-81ED-4DB2-BD59-A6C34878D82A}">
                    <a16:rowId xmlns:a16="http://schemas.microsoft.com/office/drawing/2014/main" val="2410337947"/>
                  </a:ext>
                </a:extLst>
              </a:tr>
            </a:tbl>
          </a:graphicData>
        </a:graphic>
      </p:graphicFrame>
      <p:sp>
        <p:nvSpPr>
          <p:cNvPr id="17" name="TextBox 16">
            <a:extLst>
              <a:ext uri="{FF2B5EF4-FFF2-40B4-BE49-F238E27FC236}">
                <a16:creationId xmlns:a16="http://schemas.microsoft.com/office/drawing/2014/main" id="{52E58580-D1A3-EEA9-835B-07B57054E716}"/>
              </a:ext>
            </a:extLst>
          </p:cNvPr>
          <p:cNvSpPr txBox="1"/>
          <p:nvPr/>
        </p:nvSpPr>
        <p:spPr>
          <a:xfrm>
            <a:off x="422924" y="3068960"/>
            <a:ext cx="4316680" cy="2677656"/>
          </a:xfrm>
          <a:prstGeom prst="rect">
            <a:avLst/>
          </a:prstGeom>
          <a:noFill/>
        </p:spPr>
        <p:txBody>
          <a:bodyPr wrap="square" rtlCol="0">
            <a:spAutoFit/>
          </a:bodyPr>
          <a:lstStyle/>
          <a:p>
            <a:pPr marL="342900" indent="-342900">
              <a:spcAft>
                <a:spcPts val="600"/>
              </a:spcAft>
              <a:buAutoNum type="alphaLcParenR"/>
            </a:pPr>
            <a:r>
              <a:rPr lang="en-GB" sz="1100" dirty="0"/>
              <a:t>In the words of Steve Jobs, “We’re here to put a dent in the universe. Otherwise, why else even be here?”</a:t>
            </a:r>
          </a:p>
          <a:p>
            <a:pPr marL="342900" indent="-342900">
              <a:spcAft>
                <a:spcPts val="600"/>
              </a:spcAft>
              <a:buAutoNum type="alphaLcParenR"/>
            </a:pPr>
            <a:r>
              <a:rPr lang="en-GB" sz="1100" dirty="0"/>
              <a:t>Now I’ve got into astronomy, and my whole career is looking up.</a:t>
            </a:r>
          </a:p>
          <a:p>
            <a:pPr marL="342900" indent="-342900">
              <a:spcAft>
                <a:spcPts val="600"/>
              </a:spcAft>
              <a:buAutoNum type="alphaLcParenR"/>
            </a:pPr>
            <a:r>
              <a:rPr lang="en-GB" sz="1100" dirty="0"/>
              <a:t>As you hold the rescued individual, their shaking calms </a:t>
            </a:r>
            <a:r>
              <a:rPr lang="en-GB" sz="1100"/>
              <a:t>and they </a:t>
            </a:r>
            <a:r>
              <a:rPr lang="en-GB" sz="1100" dirty="0"/>
              <a:t>fall asleep in your arms. The weight of the rescue fades into the background as you focus on comforting them, knowing that your actions have made a profound difference in their life.</a:t>
            </a:r>
          </a:p>
          <a:p>
            <a:pPr marL="342900" indent="-342900">
              <a:spcAft>
                <a:spcPts val="600"/>
              </a:spcAft>
              <a:buAutoNum type="alphaLcParenR"/>
            </a:pPr>
            <a:r>
              <a:rPr lang="en-GB" sz="1100" dirty="0"/>
              <a:t>We only have one planet, and it is at risk. We need to be the generation to stand up, speak out, and save it. </a:t>
            </a:r>
          </a:p>
          <a:p>
            <a:pPr marL="342900" indent="-342900">
              <a:spcAft>
                <a:spcPts val="600"/>
              </a:spcAft>
              <a:buAutoNum type="alphaLcParenR"/>
            </a:pPr>
            <a:r>
              <a:rPr lang="en-GB" sz="1100" dirty="0"/>
              <a:t>Being a PE teacher isn't just about the physical benefits; it's about challenging the future generation and discovering their true potential.</a:t>
            </a:r>
          </a:p>
          <a:p>
            <a:pPr marL="342900" indent="-342900">
              <a:spcAft>
                <a:spcPts val="600"/>
              </a:spcAft>
              <a:buAutoNum type="alphaLcParenR"/>
            </a:pPr>
            <a:r>
              <a:rPr lang="en-GB" sz="1100" dirty="0"/>
              <a:t>After all, what would the world be without artists?</a:t>
            </a:r>
          </a:p>
        </p:txBody>
      </p:sp>
      <p:sp>
        <p:nvSpPr>
          <p:cNvPr id="7" name="TextBox 6">
            <a:extLst>
              <a:ext uri="{FF2B5EF4-FFF2-40B4-BE49-F238E27FC236}">
                <a16:creationId xmlns:a16="http://schemas.microsoft.com/office/drawing/2014/main" id="{194EC2CE-7B8D-F533-2C96-55CC822F8ECE}"/>
              </a:ext>
            </a:extLst>
          </p:cNvPr>
          <p:cNvSpPr txBox="1"/>
          <p:nvPr/>
        </p:nvSpPr>
        <p:spPr>
          <a:xfrm>
            <a:off x="508742" y="2370657"/>
            <a:ext cx="4279282" cy="523220"/>
          </a:xfrm>
          <a:prstGeom prst="rect">
            <a:avLst/>
          </a:prstGeom>
          <a:noFill/>
        </p:spPr>
        <p:txBody>
          <a:bodyPr wrap="square" rtlCol="0">
            <a:spAutoFit/>
          </a:bodyPr>
          <a:lstStyle/>
          <a:p>
            <a:pPr algn="ctr"/>
            <a:r>
              <a:rPr lang="en-GB" sz="1400" b="1" i="1" dirty="0">
                <a:solidFill>
                  <a:srgbClr val="E7151B"/>
                </a:solidFill>
              </a:rPr>
              <a:t>Here are </a:t>
            </a:r>
            <a:r>
              <a:rPr lang="en-GB" sz="1400" b="1" dirty="0">
                <a:solidFill>
                  <a:srgbClr val="E7151B"/>
                </a:solidFill>
              </a:rPr>
              <a:t>some</a:t>
            </a:r>
            <a:r>
              <a:rPr lang="en-GB" sz="1400" b="1" i="1" dirty="0">
                <a:solidFill>
                  <a:srgbClr val="E7151B"/>
                </a:solidFill>
              </a:rPr>
              <a:t> ways you can make your audience keep thinking about your topic. Can you match them up?</a:t>
            </a:r>
          </a:p>
        </p:txBody>
      </p:sp>
      <p:pic>
        <p:nvPicPr>
          <p:cNvPr id="8" name="Picture 7">
            <a:extLst>
              <a:ext uri="{FF2B5EF4-FFF2-40B4-BE49-F238E27FC236}">
                <a16:creationId xmlns:a16="http://schemas.microsoft.com/office/drawing/2014/main" id="{90A2D1BD-C9C1-3239-A37D-9108871013B4}"/>
              </a:ext>
            </a:extLst>
          </p:cNvPr>
          <p:cNvPicPr>
            <a:picLocks noChangeAspect="1"/>
          </p:cNvPicPr>
          <p:nvPr/>
        </p:nvPicPr>
        <p:blipFill>
          <a:blip r:embed="rId5"/>
          <a:stretch>
            <a:fillRect/>
          </a:stretch>
        </p:blipFill>
        <p:spPr>
          <a:xfrm>
            <a:off x="8563656" y="6193291"/>
            <a:ext cx="485775" cy="523875"/>
          </a:xfrm>
          <a:prstGeom prst="rect">
            <a:avLst/>
          </a:prstGeom>
        </p:spPr>
      </p:pic>
    </p:spTree>
    <p:extLst>
      <p:ext uri="{BB962C8B-B14F-4D97-AF65-F5344CB8AC3E}">
        <p14:creationId xmlns:p14="http://schemas.microsoft.com/office/powerpoint/2010/main" val="395520099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ustom 3">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010c06fb-adfb-4972-b43b-36d810ddac6c">
      <Terms xmlns="http://schemas.microsoft.com/office/infopath/2007/PartnerControls"/>
    </lcf76f155ced4ddcb4097134ff3c332f>
    <TaxCatchAll xmlns="0e08f774-c844-414b-8174-1931542ea424"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5854722D9B506340931AF81ABA667AF9" ma:contentTypeVersion="15" ma:contentTypeDescription="Create a new document." ma:contentTypeScope="" ma:versionID="e4327d030073c802c811082e2b0f03ca">
  <xsd:schema xmlns:xsd="http://www.w3.org/2001/XMLSchema" xmlns:xs="http://www.w3.org/2001/XMLSchema" xmlns:p="http://schemas.microsoft.com/office/2006/metadata/properties" xmlns:ns2="010c06fb-adfb-4972-b43b-36d810ddac6c" xmlns:ns3="0e08f774-c844-414b-8174-1931542ea424" targetNamespace="http://schemas.microsoft.com/office/2006/metadata/properties" ma:root="true" ma:fieldsID="18bf0a04ac494a229fd458bdb0debf4f" ns2:_="" ns3:_="">
    <xsd:import namespace="010c06fb-adfb-4972-b43b-36d810ddac6c"/>
    <xsd:import namespace="0e08f774-c844-414b-8174-1931542ea424"/>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LengthInSeconds" minOccurs="0"/>
                <xsd:element ref="ns2:lcf76f155ced4ddcb4097134ff3c332f" minOccurs="0"/>
                <xsd:element ref="ns3:TaxCatchAll" minOccurs="0"/>
                <xsd:element ref="ns2:MediaServiceGenerationTime" minOccurs="0"/>
                <xsd:element ref="ns2:MediaServiceEventHashCode" minOccurs="0"/>
                <xsd:element ref="ns2:MediaServiceLocation" minOccurs="0"/>
                <xsd:element ref="ns2:MediaServiceOCR" minOccurs="0"/>
                <xsd:element ref="ns3:SharedWithUsers" minOccurs="0"/>
                <xsd:element ref="ns3:SharedWithDetail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10c06fb-adfb-4972-b43b-36d810ddac6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95101557-b141-4344-8eed-a9c28da8fbb1" ma:termSetId="09814cd3-568e-fe90-9814-8d621ff8fb84" ma:anchorId="fba54fb3-c3e1-fe81-a776-ca4b69148c4d" ma:open="true" ma:isKeyword="false">
      <xsd:complexType>
        <xsd:sequence>
          <xsd:element ref="pc:Terms" minOccurs="0" maxOccurs="1"/>
        </xsd:sequence>
      </xsd:complex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Location" ma:index="18" nillable="true" ma:displayName="Location" ma:indexed="true" ma:internalName="MediaServiceLocation"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ObjectDetectorVersions" ma:index="22"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e08f774-c844-414b-8174-1931542ea424"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ae4e3543-e7fe-4604-9e90-4040997bc85a}" ma:internalName="TaxCatchAll" ma:showField="CatchAllData" ma:web="0e08f774-c844-414b-8174-1931542ea424">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032F356-DA61-4B2B-AC98-61DAD81ADFEA}">
  <ds:schemaRefs>
    <ds:schemaRef ds:uri="http://schemas.microsoft.com/sharepoint/v3/contenttype/forms"/>
  </ds:schemaRefs>
</ds:datastoreItem>
</file>

<file path=customXml/itemProps2.xml><?xml version="1.0" encoding="utf-8"?>
<ds:datastoreItem xmlns:ds="http://schemas.openxmlformats.org/officeDocument/2006/customXml" ds:itemID="{CA4D80FD-6308-49DD-96F1-F6F9BFB9E766}">
  <ds:schemaRefs>
    <ds:schemaRef ds:uri="http://schemas.microsoft.com/office/2006/documentManagement/types"/>
    <ds:schemaRef ds:uri="http://purl.org/dc/terms/"/>
    <ds:schemaRef ds:uri="0e08f774-c844-414b-8174-1931542ea424"/>
    <ds:schemaRef ds:uri="http://schemas.microsoft.com/office/2006/metadata/properties"/>
    <ds:schemaRef ds:uri="010c06fb-adfb-4972-b43b-36d810ddac6c"/>
    <ds:schemaRef ds:uri="http://purl.org/dc/elements/1.1/"/>
    <ds:schemaRef ds:uri="http://www.w3.org/XML/1998/namespace"/>
    <ds:schemaRef ds:uri="http://schemas.openxmlformats.org/package/2006/metadata/core-properties"/>
    <ds:schemaRef ds:uri="http://schemas.microsoft.com/office/infopath/2007/PartnerControls"/>
    <ds:schemaRef ds:uri="http://purl.org/dc/dcmitype/"/>
  </ds:schemaRefs>
</ds:datastoreItem>
</file>

<file path=customXml/itemProps3.xml><?xml version="1.0" encoding="utf-8"?>
<ds:datastoreItem xmlns:ds="http://schemas.openxmlformats.org/officeDocument/2006/customXml" ds:itemID="{7030244E-930C-4647-8D5C-9F3367D4F4D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10c06fb-adfb-4972-b43b-36d810ddac6c"/>
    <ds:schemaRef ds:uri="0e08f774-c844-414b-8174-1931542ea42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3159</TotalTime>
  <Words>1605</Words>
  <Application>Microsoft Office PowerPoint</Application>
  <PresentationFormat>On-screen Show (4:3)</PresentationFormat>
  <Paragraphs>233</Paragraphs>
  <Slides>13</Slides>
  <Notes>5</Notes>
  <HiddenSlides>0</HiddenSlides>
  <MMClips>1</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13</vt:i4>
      </vt:variant>
    </vt:vector>
  </HeadingPairs>
  <TitlesOfParts>
    <vt:vector size="19" baseType="lpstr">
      <vt:lpstr>Arial</vt:lpstr>
      <vt:lpstr>Calibri</vt:lpstr>
      <vt:lpstr>Calibri Light</vt:lpstr>
      <vt:lpstr>Times New Roman</vt:lpstr>
      <vt:lpstr>Office Theme</vt:lpstr>
      <vt:lpstr>Custom Design</vt:lpstr>
      <vt:lpstr>PowerPoint Presentation</vt:lpstr>
      <vt:lpstr>Relevant Grade Descriptors</vt:lpstr>
      <vt:lpstr>Just a minute!</vt:lpstr>
      <vt:lpstr>Just a minute!</vt:lpstr>
      <vt:lpstr>Structure of a talk</vt:lpstr>
      <vt:lpstr>PowerPoint Presentation</vt:lpstr>
      <vt:lpstr>Openings</vt:lpstr>
      <vt:lpstr>Openings</vt:lpstr>
      <vt:lpstr>Conclusions</vt:lpstr>
      <vt:lpstr>PowerPoint Presentation</vt:lpstr>
      <vt:lpstr>Structure</vt:lpstr>
      <vt:lpstr>Keeping to time</vt:lpstr>
      <vt:lpstr>Keeping to time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Liam</dc:creator>
  <cp:lastModifiedBy>Sheena Singleton</cp:lastModifiedBy>
  <cp:revision>138</cp:revision>
  <dcterms:created xsi:type="dcterms:W3CDTF">2014-08-12T18:49:29Z</dcterms:created>
  <dcterms:modified xsi:type="dcterms:W3CDTF">2024-02-02T14:59:25Z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0x0101005854722D9B506340931AF81ABA667AF9</vt:lpwstr>
  </property>
  <property fmtid="{D5CDD505-2E9C-101B-9397-08002B2CF9AE}" pid="3" name="Order">
    <vt:r8>7000</vt:r8>
  </property>
  <property fmtid="{D5CDD505-2E9C-101B-9397-08002B2CF9AE}" pid="4" name="MediaServiceImageTags">
    <vt:lpwstr/>
  </property>
</Properties>
</file>